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03" r:id="rId5"/>
    <p:sldMasterId id="2147483712" r:id="rId6"/>
  </p:sldMasterIdLst>
  <p:notesMasterIdLst>
    <p:notesMasterId r:id="rId26"/>
  </p:notesMasterIdLst>
  <p:handoutMasterIdLst>
    <p:handoutMasterId r:id="rId27"/>
  </p:handoutMasterIdLst>
  <p:sldIdLst>
    <p:sldId id="275" r:id="rId7"/>
    <p:sldId id="414" r:id="rId8"/>
    <p:sldId id="459" r:id="rId9"/>
    <p:sldId id="262" r:id="rId10"/>
    <p:sldId id="466" r:id="rId11"/>
    <p:sldId id="822" r:id="rId12"/>
    <p:sldId id="823" r:id="rId13"/>
    <p:sldId id="393" r:id="rId14"/>
    <p:sldId id="356" r:id="rId15"/>
    <p:sldId id="825" r:id="rId16"/>
    <p:sldId id="297" r:id="rId17"/>
    <p:sldId id="824" r:id="rId18"/>
    <p:sldId id="259" r:id="rId19"/>
    <p:sldId id="299" r:id="rId20"/>
    <p:sldId id="293" r:id="rId21"/>
    <p:sldId id="506" r:id="rId22"/>
    <p:sldId id="276" r:id="rId23"/>
    <p:sldId id="296" r:id="rId24"/>
    <p:sldId id="507" r:id="rId25"/>
  </p:sldIdLst>
  <p:sldSz cx="12192000" cy="6858000"/>
  <p:notesSz cx="6858000" cy="9144000"/>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Franklin Gothic Book" panose="020B0503020102020204" pitchFamily="34" charset="0"/>
      <p:regular r:id="rId36"/>
      <p:italic r:id="rId37"/>
    </p:embeddedFont>
    <p:embeddedFont>
      <p:font typeface="Franklin Gothic Medium" panose="020B0603020102020204" pitchFamily="34" charset="0"/>
      <p:regular r:id="rId38"/>
      <p:italic r:id="rId39"/>
    </p:embeddedFont>
    <p:embeddedFont>
      <p:font typeface="Franklin Gothic Medium Cond" panose="020B0606030402020204" pitchFamily="34" charset="0"/>
      <p:regular r:id="rId40"/>
    </p:embeddedFont>
    <p:embeddedFont>
      <p:font typeface="Oswald Light"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e Jenkins" initials="KJ" lastIdx="1" clrIdx="0">
    <p:extLst>
      <p:ext uri="{19B8F6BF-5375-455C-9EA6-DF929625EA0E}">
        <p15:presenceInfo xmlns:p15="http://schemas.microsoft.com/office/powerpoint/2012/main" userId="S::kyle.jenkins@mtsi-va.com::3f3ba7ba-e5e8-4ba3-bc68-d1e3fe2f8e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265CAA"/>
    <a:srgbClr val="DF0B11"/>
    <a:srgbClr val="111C4E"/>
    <a:srgbClr val="E21E26"/>
    <a:srgbClr val="031336"/>
    <a:srgbClr val="C9C9C9"/>
    <a:srgbClr val="E4E4E4"/>
    <a:srgbClr val="255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B56B2-1BD7-42A1-BA37-51CDC40BE07E}" v="5" dt="2022-07-28T13:45:23.787"/>
    <p1510:client id="{48C6C844-F890-470D-A522-23C96773BAD1}" v="21" dt="2022-07-28T21:33:50.409"/>
    <p1510:client id="{8B58A5C1-C5F3-4A7B-B32E-B93C25A00A42}" v="17" dt="2022-07-28T16:58:02.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85743" autoAdjust="0"/>
  </p:normalViewPr>
  <p:slideViewPr>
    <p:cSldViewPr snapToGrid="0">
      <p:cViewPr varScale="1">
        <p:scale>
          <a:sx n="56" d="100"/>
          <a:sy n="56" d="100"/>
        </p:scale>
        <p:origin x="1116" y="72"/>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BC8306-A5EF-431E-8D63-F5713EEAE2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B1E01C-09A9-4DFB-9DEB-88AF6A9232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7EEF8E-851E-4CCB-8294-BD94640F99FA}" type="datetimeFigureOut">
              <a:rPr lang="en-US" smtClean="0"/>
              <a:t>7/28/2022</a:t>
            </a:fld>
            <a:endParaRPr lang="en-US"/>
          </a:p>
        </p:txBody>
      </p:sp>
      <p:sp>
        <p:nvSpPr>
          <p:cNvPr id="4" name="Footer Placeholder 3">
            <a:extLst>
              <a:ext uri="{FF2B5EF4-FFF2-40B4-BE49-F238E27FC236}">
                <a16:creationId xmlns:a16="http://schemas.microsoft.com/office/drawing/2014/main" id="{4324DF88-8E7D-46D3-AA7F-4E17367EC5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A252AC-8BC4-455D-8818-CD1D643E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0D731D-53E6-45BD-B883-43E2AAF2395B}" type="slidenum">
              <a:rPr lang="en-US" smtClean="0"/>
              <a:t>‹#›</a:t>
            </a:fld>
            <a:endParaRPr lang="en-US"/>
          </a:p>
        </p:txBody>
      </p:sp>
    </p:spTree>
    <p:extLst>
      <p:ext uri="{BB962C8B-B14F-4D97-AF65-F5344CB8AC3E}">
        <p14:creationId xmlns:p14="http://schemas.microsoft.com/office/powerpoint/2010/main" val="423285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5C502-AABA-4644-A771-36F4373B887A}"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1845D-0BBA-4FDB-B5C9-5392FA405068}" type="slidenum">
              <a:rPr lang="en-US" smtClean="0"/>
              <a:t>‹#›</a:t>
            </a:fld>
            <a:endParaRPr lang="en-US"/>
          </a:p>
        </p:txBody>
      </p:sp>
    </p:spTree>
    <p:extLst>
      <p:ext uri="{BB962C8B-B14F-4D97-AF65-F5344CB8AC3E}">
        <p14:creationId xmlns:p14="http://schemas.microsoft.com/office/powerpoint/2010/main" val="238877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a:t>
            </a:fld>
            <a:endParaRPr lang="en-US"/>
          </a:p>
        </p:txBody>
      </p:sp>
    </p:spTree>
    <p:extLst>
      <p:ext uri="{BB962C8B-B14F-4D97-AF65-F5344CB8AC3E}">
        <p14:creationId xmlns:p14="http://schemas.microsoft.com/office/powerpoint/2010/main" val="404424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02200"/>
              </a:lnSpc>
              <a:spcBef>
                <a:spcPts val="0"/>
              </a:spcBef>
              <a:spcAft>
                <a:spcPts val="0"/>
              </a:spcAft>
              <a:buClrTx/>
              <a:buSzTx/>
              <a:buFont typeface="Wingdings" panose="05000000000000000000" pitchFamily="2" charset="2"/>
              <a:buNone/>
              <a:tabLst/>
              <a:defRPr/>
            </a:pPr>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10</a:t>
            </a:fld>
            <a:endParaRPr lang="en-US"/>
          </a:p>
        </p:txBody>
      </p:sp>
    </p:spTree>
    <p:extLst>
      <p:ext uri="{BB962C8B-B14F-4D97-AF65-F5344CB8AC3E}">
        <p14:creationId xmlns:p14="http://schemas.microsoft.com/office/powerpoint/2010/main" val="115489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5A71845D-0BBA-4FDB-B5C9-5392FA405068}" type="slidenum">
              <a:rPr lang="en-US" smtClean="0"/>
              <a:t>11</a:t>
            </a:fld>
            <a:endParaRPr lang="en-US"/>
          </a:p>
        </p:txBody>
      </p:sp>
    </p:spTree>
    <p:extLst>
      <p:ext uri="{BB962C8B-B14F-4D97-AF65-F5344CB8AC3E}">
        <p14:creationId xmlns:p14="http://schemas.microsoft.com/office/powerpoint/2010/main" val="113539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12</a:t>
            </a:fld>
            <a:endParaRPr lang="en-US"/>
          </a:p>
        </p:txBody>
      </p:sp>
    </p:spTree>
    <p:extLst>
      <p:ext uri="{BB962C8B-B14F-4D97-AF65-F5344CB8AC3E}">
        <p14:creationId xmlns:p14="http://schemas.microsoft.com/office/powerpoint/2010/main" val="375206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13</a:t>
            </a:fld>
            <a:endParaRPr lang="en-US"/>
          </a:p>
        </p:txBody>
      </p:sp>
    </p:spTree>
    <p:extLst>
      <p:ext uri="{BB962C8B-B14F-4D97-AF65-F5344CB8AC3E}">
        <p14:creationId xmlns:p14="http://schemas.microsoft.com/office/powerpoint/2010/main" val="3845190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14</a:t>
            </a:fld>
            <a:endParaRPr lang="en-US"/>
          </a:p>
        </p:txBody>
      </p:sp>
    </p:spTree>
    <p:extLst>
      <p:ext uri="{BB962C8B-B14F-4D97-AF65-F5344CB8AC3E}">
        <p14:creationId xmlns:p14="http://schemas.microsoft.com/office/powerpoint/2010/main" val="43128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325438"/>
            <a:ext cx="7173913" cy="4035425"/>
          </a:xfrm>
        </p:spPr>
      </p:sp>
      <p:sp>
        <p:nvSpPr>
          <p:cNvPr id="3" name="Notes Placeholder 2"/>
          <p:cNvSpPr>
            <a:spLocks noGrp="1"/>
          </p:cNvSpPr>
          <p:nvPr>
            <p:ph type="body" idx="1"/>
          </p:nvPr>
        </p:nvSpPr>
        <p:spPr>
          <a:xfrm>
            <a:off x="538619" y="4482298"/>
            <a:ext cx="6016417" cy="3989952"/>
          </a:xfrm>
        </p:spPr>
        <p:txBody>
          <a:bodyPr/>
          <a:lstStyle/>
          <a:p>
            <a:pPr>
              <a:spcBef>
                <a:spcPts val="600"/>
              </a:spcBef>
              <a:spcAft>
                <a:spcPts val="600"/>
              </a:spcAft>
            </a:pPr>
            <a:endParaRPr lang="en-US" sz="1200" dirty="0"/>
          </a:p>
        </p:txBody>
      </p:sp>
      <p:sp>
        <p:nvSpPr>
          <p:cNvPr id="4" name="Slide Number Placeholder 3"/>
          <p:cNvSpPr>
            <a:spLocks noGrp="1"/>
          </p:cNvSpPr>
          <p:nvPr>
            <p:ph type="sldNum" sz="quarter" idx="10"/>
          </p:nvPr>
        </p:nvSpPr>
        <p:spPr/>
        <p:txBody>
          <a:bodyPr/>
          <a:lstStyle/>
          <a:p>
            <a:fld id="{033F7058-530E-4E8F-BCA9-8F54F2E94465}" type="slidenum">
              <a:rPr lang="en-US" smtClean="0"/>
              <a:t>15</a:t>
            </a:fld>
            <a:endParaRPr lang="en-US" dirty="0"/>
          </a:p>
        </p:txBody>
      </p:sp>
    </p:spTree>
    <p:extLst>
      <p:ext uri="{BB962C8B-B14F-4D97-AF65-F5344CB8AC3E}">
        <p14:creationId xmlns:p14="http://schemas.microsoft.com/office/powerpoint/2010/main" val="265391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5A71845D-0BBA-4FDB-B5C9-5392FA405068}" type="slidenum">
              <a:rPr lang="en-US" smtClean="0"/>
              <a:t>16</a:t>
            </a:fld>
            <a:endParaRPr lang="en-US"/>
          </a:p>
        </p:txBody>
      </p:sp>
    </p:spTree>
    <p:extLst>
      <p:ext uri="{BB962C8B-B14F-4D97-AF65-F5344CB8AC3E}">
        <p14:creationId xmlns:p14="http://schemas.microsoft.com/office/powerpoint/2010/main" val="124170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txBox="1">
            <a:spLocks noGrp="1"/>
          </p:cNvSpPr>
          <p:nvPr>
            <p:ph type="body" sz="quarter"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txBox="1"/>
          <p:nvPr/>
        </p:nvSpPr>
        <p:spPr>
          <a:xfrm>
            <a:off x="3939463" y="8772671"/>
            <a:ext cx="3013761" cy="463408"/>
          </a:xfrm>
          <a:prstGeom prst="rect">
            <a:avLst/>
          </a:prstGeom>
          <a:noFill/>
          <a:ln cap="flat">
            <a:noFill/>
            <a:tailEnd type="arrow"/>
          </a:ln>
        </p:spPr>
        <p:txBody>
          <a:bodyPr vert="horz" wrap="square" lIns="92518" tIns="46259" rIns="92518" bIns="46259"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E194E5B-55D9-4C92-86B7-C916E1FD36B3}" type="slidenum">
              <a:rPr kumimoji="0" sz="1800" b="0" i="0" u="none" strike="noStrike" kern="0" cap="none" spc="0" normalizeH="0" baseline="0" noProof="0">
                <a:ln>
                  <a:noFill/>
                </a:ln>
                <a:solidFill>
                  <a:srgbClr val="000000"/>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17</a:t>
            </a:fld>
            <a:endParaRPr kumimoji="0" lang="en-US" sz="1200" b="0" i="0" u="none" strike="noStrike" kern="1200" cap="none" spc="0" normalizeH="0" baseline="0" noProof="0" dirty="0">
              <a:ln>
                <a:noFill/>
              </a:ln>
              <a:solidFill>
                <a:srgbClr val="6E6F73"/>
              </a:solidFill>
              <a:effectLst/>
              <a:uLnTx/>
              <a:uFillTx/>
              <a:latin typeface="Calibri"/>
              <a:ea typeface="+mn-ea"/>
              <a:cs typeface="+mn-cs"/>
            </a:endParaRPr>
          </a:p>
        </p:txBody>
      </p:sp>
    </p:spTree>
    <p:extLst>
      <p:ext uri="{BB962C8B-B14F-4D97-AF65-F5344CB8AC3E}">
        <p14:creationId xmlns:p14="http://schemas.microsoft.com/office/powerpoint/2010/main" val="396796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40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18</a:t>
            </a:fld>
            <a:endParaRPr lang="en-US"/>
          </a:p>
        </p:txBody>
      </p:sp>
    </p:spTree>
    <p:extLst>
      <p:ext uri="{BB962C8B-B14F-4D97-AF65-F5344CB8AC3E}">
        <p14:creationId xmlns:p14="http://schemas.microsoft.com/office/powerpoint/2010/main" val="259204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5A71845D-0BBA-4FDB-B5C9-5392FA405068}" type="slidenum">
              <a:rPr lang="en-US" smtClean="0"/>
              <a:t>19</a:t>
            </a:fld>
            <a:endParaRPr lang="en-US"/>
          </a:p>
        </p:txBody>
      </p:sp>
    </p:spTree>
    <p:extLst>
      <p:ext uri="{BB962C8B-B14F-4D97-AF65-F5344CB8AC3E}">
        <p14:creationId xmlns:p14="http://schemas.microsoft.com/office/powerpoint/2010/main" val="272165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5800" y="4482297"/>
            <a:ext cx="5486400" cy="3327765"/>
          </a:xfrm>
        </p:spPr>
        <p:txBody>
          <a:bodyPr lIns="92492" tIns="46246" rIns="92492" bIns="46246">
            <a:normAutofit fontScale="92500" lnSpcReduction="10000"/>
          </a:bodyPr>
          <a:lstStyle/>
          <a:p>
            <a:pPr marL="12065" marR="210820" indent="0">
              <a:lnSpc>
                <a:spcPct val="100000"/>
              </a:lnSpc>
              <a:buFont typeface="Wingdings" panose="05000000000000000000" pitchFamily="2" charset="2"/>
              <a:buNone/>
            </a:pPr>
            <a:endParaRPr lang="en-US" dirty="0">
              <a:cs typeface="Arial"/>
            </a:endParaRPr>
          </a:p>
        </p:txBody>
      </p:sp>
      <p:sp>
        <p:nvSpPr>
          <p:cNvPr id="3" name="Slide Image Placeholder 2">
            <a:extLst>
              <a:ext uri="{FF2B5EF4-FFF2-40B4-BE49-F238E27FC236}">
                <a16:creationId xmlns:a16="http://schemas.microsoft.com/office/drawing/2014/main" id="{938EA76D-7A6D-48B9-8098-1C3D9B9C4967}"/>
              </a:ext>
            </a:extLst>
          </p:cNvPr>
          <p:cNvSpPr>
            <a:spLocks noGrp="1" noRot="1" noChangeAspect="1"/>
          </p:cNvSpPr>
          <p:nvPr>
            <p:ph type="sldImg"/>
          </p:nvPr>
        </p:nvSpPr>
        <p:spPr>
          <a:xfrm>
            <a:off x="-133350" y="341313"/>
            <a:ext cx="6946900" cy="3908425"/>
          </a:xfrm>
        </p:spPr>
      </p:sp>
      <p:sp>
        <p:nvSpPr>
          <p:cNvPr id="4" name="Slide Number Placeholder 3">
            <a:extLst>
              <a:ext uri="{FF2B5EF4-FFF2-40B4-BE49-F238E27FC236}">
                <a16:creationId xmlns:a16="http://schemas.microsoft.com/office/drawing/2014/main" id="{8D62B29A-1D65-4896-A8A4-5F38760327DD}"/>
              </a:ext>
            </a:extLst>
          </p:cNvPr>
          <p:cNvSpPr txBox="1">
            <a:spLocks/>
          </p:cNvSpPr>
          <p:nvPr/>
        </p:nvSpPr>
        <p:spPr>
          <a:xfrm>
            <a:off x="3884613" y="8846555"/>
            <a:ext cx="2971800" cy="467309"/>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3F7058-530E-4E8F-BCA9-8F54F2E94465}" type="slidenum">
              <a:rPr lang="en-US" smtClean="0"/>
              <a:pPr/>
              <a:t>2</a:t>
            </a:fld>
            <a:endParaRPr lang="en-US" dirty="0"/>
          </a:p>
        </p:txBody>
      </p:sp>
    </p:spTree>
    <p:extLst>
      <p:ext uri="{BB962C8B-B14F-4D97-AF65-F5344CB8AC3E}">
        <p14:creationId xmlns:p14="http://schemas.microsoft.com/office/powerpoint/2010/main" val="392019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486400" cy="3086100"/>
          </a:xfrm>
        </p:spPr>
      </p:sp>
      <p:sp>
        <p:nvSpPr>
          <p:cNvPr id="3" name="Notes Placeholder 2"/>
          <p:cNvSpPr>
            <a:spLocks noGrp="1"/>
          </p:cNvSpPr>
          <p:nvPr>
            <p:ph type="body" idx="1"/>
          </p:nvPr>
        </p:nvSpPr>
        <p:spPr>
          <a:xfrm>
            <a:off x="685800" y="3733800"/>
            <a:ext cx="5486400" cy="3600450"/>
          </a:xfrm>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033F7058-530E-4E8F-BCA9-8F54F2E94465}" type="slidenum">
              <a:rPr lang="en-US" smtClean="0"/>
              <a:t>3</a:t>
            </a:fld>
            <a:endParaRPr lang="en-US"/>
          </a:p>
        </p:txBody>
      </p:sp>
    </p:spTree>
    <p:extLst>
      <p:ext uri="{BB962C8B-B14F-4D97-AF65-F5344CB8AC3E}">
        <p14:creationId xmlns:p14="http://schemas.microsoft.com/office/powerpoint/2010/main" val="423600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5300"/>
            <a:ext cx="5486400" cy="3086100"/>
          </a:xfrm>
        </p:spPr>
      </p:sp>
      <p:sp>
        <p:nvSpPr>
          <p:cNvPr id="3" name="Notes Placeholder 2"/>
          <p:cNvSpPr>
            <a:spLocks noGrp="1"/>
          </p:cNvSpPr>
          <p:nvPr>
            <p:ph type="body" idx="1"/>
          </p:nvPr>
        </p:nvSpPr>
        <p:spPr>
          <a:xfrm>
            <a:off x="685800" y="3905250"/>
            <a:ext cx="5486400" cy="3600450"/>
          </a:xfrm>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033F7058-530E-4E8F-BCA9-8F54F2E94465}" type="slidenum">
              <a:rPr lang="en-US" smtClean="0"/>
              <a:t>4</a:t>
            </a:fld>
            <a:endParaRPr lang="en-US"/>
          </a:p>
        </p:txBody>
      </p:sp>
    </p:spTree>
    <p:extLst>
      <p:ext uri="{BB962C8B-B14F-4D97-AF65-F5344CB8AC3E}">
        <p14:creationId xmlns:p14="http://schemas.microsoft.com/office/powerpoint/2010/main" val="195077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6700"/>
            <a:ext cx="5486400" cy="3086100"/>
          </a:xfrm>
        </p:spPr>
      </p:sp>
      <p:sp>
        <p:nvSpPr>
          <p:cNvPr id="3" name="Notes Placeholder 2"/>
          <p:cNvSpPr>
            <a:spLocks noGrp="1"/>
          </p:cNvSpPr>
          <p:nvPr>
            <p:ph type="body" idx="1"/>
          </p:nvPr>
        </p:nvSpPr>
        <p:spPr>
          <a:xfrm>
            <a:off x="685800" y="3829050"/>
            <a:ext cx="5486400" cy="3600450"/>
          </a:xfrm>
        </p:spPr>
        <p:txBody>
          <a:bodyPr/>
          <a:lstStyle/>
          <a:p>
            <a:pPr marL="171450" indent="-171450">
              <a:buFont typeface="Arial" panose="020B0604020202020204" pitchFamily="34" charset="0"/>
              <a:buChar char="•"/>
            </a:pPr>
            <a:endParaRPr lang="en-US"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033F7058-530E-4E8F-BCA9-8F54F2E94465}" type="slidenum">
              <a:rPr lang="en-US" smtClean="0"/>
              <a:t>5</a:t>
            </a:fld>
            <a:endParaRPr lang="en-US"/>
          </a:p>
        </p:txBody>
      </p:sp>
    </p:spTree>
    <p:extLst>
      <p:ext uri="{BB962C8B-B14F-4D97-AF65-F5344CB8AC3E}">
        <p14:creationId xmlns:p14="http://schemas.microsoft.com/office/powerpoint/2010/main" val="110958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6</a:t>
            </a:fld>
            <a:endParaRPr lang="en-US"/>
          </a:p>
        </p:txBody>
      </p:sp>
    </p:spTree>
    <p:extLst>
      <p:ext uri="{BB962C8B-B14F-4D97-AF65-F5344CB8AC3E}">
        <p14:creationId xmlns:p14="http://schemas.microsoft.com/office/powerpoint/2010/main" val="132900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7</a:t>
            </a:fld>
            <a:endParaRPr lang="en-US"/>
          </a:p>
        </p:txBody>
      </p:sp>
    </p:spTree>
    <p:extLst>
      <p:ext uri="{BB962C8B-B14F-4D97-AF65-F5344CB8AC3E}">
        <p14:creationId xmlns:p14="http://schemas.microsoft.com/office/powerpoint/2010/main" val="151395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 y="290513"/>
            <a:ext cx="6737350" cy="3790950"/>
          </a:xfrm>
        </p:spPr>
      </p:sp>
      <p:sp>
        <p:nvSpPr>
          <p:cNvPr id="3" name="Notes Placeholder 2"/>
          <p:cNvSpPr>
            <a:spLocks noGrp="1"/>
          </p:cNvSpPr>
          <p:nvPr>
            <p:ph type="body" idx="1"/>
          </p:nvPr>
        </p:nvSpPr>
        <p:spPr>
          <a:xfrm>
            <a:off x="685800" y="4473893"/>
            <a:ext cx="5486400" cy="2953544"/>
          </a:xfrm>
        </p:spPr>
        <p:txBody>
          <a:bodyPr/>
          <a:lstStyle/>
          <a:p>
            <a:pPr lvl="0" indent="-57150"/>
            <a:endParaRPr lang="en-US" sz="12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A8A906A-E460-4744-97B7-93CF89BFE955}" type="slidenum">
              <a:rPr lang="en-US" smtClean="0"/>
              <a:pPr>
                <a:defRPr/>
              </a:pPr>
              <a:t>8</a:t>
            </a:fld>
            <a:endParaRPr lang="en-US" dirty="0"/>
          </a:p>
        </p:txBody>
      </p:sp>
    </p:spTree>
    <p:extLst>
      <p:ext uri="{BB962C8B-B14F-4D97-AF65-F5344CB8AC3E}">
        <p14:creationId xmlns:p14="http://schemas.microsoft.com/office/powerpoint/2010/main" val="148728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500063"/>
            <a:ext cx="7077076" cy="3981450"/>
          </a:xfrm>
        </p:spPr>
      </p:sp>
      <p:sp>
        <p:nvSpPr>
          <p:cNvPr id="3" name="Notes Placeholder 2"/>
          <p:cNvSpPr>
            <a:spLocks noGrp="1"/>
          </p:cNvSpPr>
          <p:nvPr>
            <p:ph type="body" idx="1"/>
          </p:nvPr>
        </p:nvSpPr>
        <p:spPr>
          <a:xfrm>
            <a:off x="701675" y="4726478"/>
            <a:ext cx="5607050" cy="4360372"/>
          </a:xfrm>
        </p:spPr>
        <p:txBody>
          <a:bodyPr>
            <a:normAutofit fontScale="92500" lnSpcReduction="10000"/>
          </a:bodyPr>
          <a:lstStyle/>
          <a:p>
            <a:pPr indent="230749">
              <a:lnSpc>
                <a:spcPct val="115000"/>
              </a:lnSpc>
              <a:spcBef>
                <a:spcPts val="0"/>
              </a:spcBef>
              <a:spcAft>
                <a:spcPts val="1009"/>
              </a:spcAft>
            </a:pPr>
            <a:endParaRPr lang="en-US" sz="10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A8A906A-E460-4744-97B7-93CF89BFE955}" type="slidenum">
              <a:rPr lang="en-US" smtClean="0"/>
              <a:pPr>
                <a:defRPr/>
              </a:pPr>
              <a:t>9</a:t>
            </a:fld>
            <a:endParaRPr lang="en-US" dirty="0"/>
          </a:p>
        </p:txBody>
      </p:sp>
    </p:spTree>
    <p:extLst>
      <p:ext uri="{BB962C8B-B14F-4D97-AF65-F5344CB8AC3E}">
        <p14:creationId xmlns:p14="http://schemas.microsoft.com/office/powerpoint/2010/main" val="1437751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_Disclaimers">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p:nvPr>
        </p:nvSpPr>
        <p:spPr>
          <a:xfrm>
            <a:off x="142874" y="1469108"/>
            <a:ext cx="8086725" cy="1132592"/>
          </a:xfrm>
        </p:spPr>
        <p:txBody>
          <a:bodyPr anchor="b">
            <a:noAutofit/>
          </a:bodyPr>
          <a:lstStyle>
            <a:lvl1pPr marL="0" indent="0">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p:nvPr>
        </p:nvSpPr>
        <p:spPr>
          <a:xfrm>
            <a:off x="142875" y="2602717"/>
            <a:ext cx="808672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7" name="Text Placeholder 25">
            <a:extLst>
              <a:ext uri="{FF2B5EF4-FFF2-40B4-BE49-F238E27FC236}">
                <a16:creationId xmlns:a16="http://schemas.microsoft.com/office/drawing/2014/main" id="{0FBB3157-FE5B-44D1-A0EB-217DF01C79DE}"/>
              </a:ext>
            </a:extLst>
          </p:cNvPr>
          <p:cNvSpPr>
            <a:spLocks noGrp="1"/>
          </p:cNvSpPr>
          <p:nvPr>
            <p:ph type="body" sz="quarter" idx="12"/>
          </p:nvPr>
        </p:nvSpPr>
        <p:spPr>
          <a:xfrm>
            <a:off x="142875" y="3559063"/>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8" name="Text Placeholder 25">
            <a:extLst>
              <a:ext uri="{FF2B5EF4-FFF2-40B4-BE49-F238E27FC236}">
                <a16:creationId xmlns:a16="http://schemas.microsoft.com/office/drawing/2014/main" id="{77A1116D-00B9-49CC-BEE5-DA7415C63272}"/>
              </a:ext>
            </a:extLst>
          </p:cNvPr>
          <p:cNvSpPr>
            <a:spLocks noGrp="1"/>
          </p:cNvSpPr>
          <p:nvPr>
            <p:ph type="body" sz="quarter" idx="13"/>
          </p:nvPr>
        </p:nvSpPr>
        <p:spPr>
          <a:xfrm>
            <a:off x="3886200" y="3559832"/>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cxnSp>
        <p:nvCxnSpPr>
          <p:cNvPr id="11" name="Straight Connector 10">
            <a:extLst>
              <a:ext uri="{FF2B5EF4-FFF2-40B4-BE49-F238E27FC236}">
                <a16:creationId xmlns:a16="http://schemas.microsoft.com/office/drawing/2014/main" id="{14CEB13F-2DED-42B3-8428-0A2F2A507909}"/>
              </a:ext>
            </a:extLst>
          </p:cNvPr>
          <p:cNvCxnSpPr>
            <a:cxnSpLocks/>
          </p:cNvCxnSpPr>
          <p:nvPr userDrawn="1"/>
        </p:nvCxnSpPr>
        <p:spPr>
          <a:xfrm>
            <a:off x="219073" y="4805955"/>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D104D6-02C0-4581-B06A-83BBC9103455}"/>
              </a:ext>
            </a:extLst>
          </p:cNvPr>
          <p:cNvCxnSpPr>
            <a:cxnSpLocks/>
          </p:cNvCxnSpPr>
          <p:nvPr userDrawn="1"/>
        </p:nvCxnSpPr>
        <p:spPr>
          <a:xfrm>
            <a:off x="3962400" y="4805955"/>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E4AD8A8-88A6-4288-828B-33808F324292}"/>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19072" y="331676"/>
            <a:ext cx="121781" cy="1025530"/>
          </a:xfrm>
          <a:prstGeom prst="rect">
            <a:avLst/>
          </a:prstGeom>
        </p:spPr>
      </p:pic>
      <p:sp>
        <p:nvSpPr>
          <p:cNvPr id="17" name="Text Placeholder 25">
            <a:extLst>
              <a:ext uri="{FF2B5EF4-FFF2-40B4-BE49-F238E27FC236}">
                <a16:creationId xmlns:a16="http://schemas.microsoft.com/office/drawing/2014/main" id="{333ABE5A-E861-4308-8DB3-3D555A6323E0}"/>
              </a:ext>
            </a:extLst>
          </p:cNvPr>
          <p:cNvSpPr>
            <a:spLocks noGrp="1"/>
          </p:cNvSpPr>
          <p:nvPr>
            <p:ph type="body" sz="quarter" idx="14"/>
          </p:nvPr>
        </p:nvSpPr>
        <p:spPr>
          <a:xfrm>
            <a:off x="733425" y="309865"/>
            <a:ext cx="11087100"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8" name="Text Placeholder 25">
            <a:extLst>
              <a:ext uri="{FF2B5EF4-FFF2-40B4-BE49-F238E27FC236}">
                <a16:creationId xmlns:a16="http://schemas.microsoft.com/office/drawing/2014/main" id="{10896CD3-9F79-429A-B265-D698E13BC0A4}"/>
              </a:ext>
            </a:extLst>
          </p:cNvPr>
          <p:cNvSpPr>
            <a:spLocks noGrp="1"/>
          </p:cNvSpPr>
          <p:nvPr>
            <p:ph type="body" sz="quarter" idx="15"/>
          </p:nvPr>
        </p:nvSpPr>
        <p:spPr>
          <a:xfrm>
            <a:off x="733423" y="6509241"/>
            <a:ext cx="11087101"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3" name="Text Placeholder 2">
            <a:extLst>
              <a:ext uri="{FF2B5EF4-FFF2-40B4-BE49-F238E27FC236}">
                <a16:creationId xmlns:a16="http://schemas.microsoft.com/office/drawing/2014/main" id="{D114EE3C-B4F0-47FB-B951-706205EDD118}"/>
              </a:ext>
            </a:extLst>
          </p:cNvPr>
          <p:cNvSpPr>
            <a:spLocks noGrp="1"/>
          </p:cNvSpPr>
          <p:nvPr>
            <p:ph type="body" sz="quarter" idx="16"/>
          </p:nvPr>
        </p:nvSpPr>
        <p:spPr>
          <a:xfrm>
            <a:off x="142874" y="4962091"/>
            <a:ext cx="5953126" cy="1540005"/>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
        <p:nvSpPr>
          <p:cNvPr id="19" name="Text Placeholder 2">
            <a:extLst>
              <a:ext uri="{FF2B5EF4-FFF2-40B4-BE49-F238E27FC236}">
                <a16:creationId xmlns:a16="http://schemas.microsoft.com/office/drawing/2014/main" id="{AC028E84-F240-4BED-8EDE-6565BDB320F1}"/>
              </a:ext>
            </a:extLst>
          </p:cNvPr>
          <p:cNvSpPr>
            <a:spLocks noGrp="1"/>
          </p:cNvSpPr>
          <p:nvPr>
            <p:ph type="body" sz="quarter" idx="17"/>
          </p:nvPr>
        </p:nvSpPr>
        <p:spPr>
          <a:xfrm>
            <a:off x="6267450" y="4962091"/>
            <a:ext cx="3390900" cy="1540005"/>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Tree>
    <p:extLst>
      <p:ext uri="{BB962C8B-B14F-4D97-AF65-F5344CB8AC3E}">
        <p14:creationId xmlns:p14="http://schemas.microsoft.com/office/powerpoint/2010/main" val="313537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98ED9-3D55-4757-98C1-7DAA64905B1A}" type="slidenum">
              <a:rPr lang="en-US" smtClean="0"/>
              <a:t>‹#›</a:t>
            </a:fld>
            <a:endParaRPr lang="en-US" dirty="0"/>
          </a:p>
        </p:txBody>
      </p:sp>
    </p:spTree>
    <p:extLst>
      <p:ext uri="{BB962C8B-B14F-4D97-AF65-F5344CB8AC3E}">
        <p14:creationId xmlns:p14="http://schemas.microsoft.com/office/powerpoint/2010/main" val="120064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p:txBody>
          <a:bodyPr/>
          <a:lstStyle/>
          <a:p>
            <a:fld id="{C103F71C-9E31-454A-8C9A-8885F06D4CC7}" type="datetimeFigureOut">
              <a:rPr lang="en-US" smtClean="0"/>
              <a:pPr/>
              <a:t>7/28/2022</a:t>
            </a:fld>
            <a:endParaRPr lang="en-US" dirty="0"/>
          </a:p>
        </p:txBody>
      </p:sp>
      <p:sp>
        <p:nvSpPr>
          <p:cNvPr id="9" name="Footer Placeholder 8">
            <a:extLst>
              <a:ext uri="{FF2B5EF4-FFF2-40B4-BE49-F238E27FC236}">
                <a16:creationId xmlns:a16="http://schemas.microsoft.com/office/drawing/2014/main" id="{8FAB55A4-EAB1-416B-925B-AF392195C7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dirty="0"/>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A3D60DF9-9FB5-4287-BA65-F443F212C2B3}"/>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6092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Uncl // FOU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7" name="Text Placeholder 9">
            <a:extLst>
              <a:ext uri="{FF2B5EF4-FFF2-40B4-BE49-F238E27FC236}">
                <a16:creationId xmlns:a16="http://schemas.microsoft.com/office/drawing/2014/main" id="{9E32A875-9956-42AE-9BE6-E09B41F8EB91}"/>
              </a:ext>
            </a:extLst>
          </p:cNvPr>
          <p:cNvSpPr>
            <a:spLocks noGrp="1"/>
          </p:cNvSpPr>
          <p:nvPr>
            <p:ph type="body" sz="quarter" idx="13" hasCustomPrompt="1"/>
          </p:nvPr>
        </p:nvSpPr>
        <p:spPr>
          <a:xfrm>
            <a:off x="3135979" y="6618692"/>
            <a:ext cx="5920041" cy="238125"/>
          </a:xfrm>
          <a:prstGeom prst="rect">
            <a:avLst/>
          </a:prstGeom>
        </p:spPr>
        <p:txBody>
          <a:bodyPr>
            <a:normAutofit/>
          </a:bodyPr>
          <a:lstStyle>
            <a:lvl1pPr marL="0" indent="0" algn="ctr">
              <a:buNone/>
              <a:defRPr sz="1200">
                <a:latin typeface="Oswald Light" panose="00000400000000000000" pitchFamily="50" charset="0"/>
              </a:defRPr>
            </a:lvl1pPr>
          </a:lstStyle>
          <a:p>
            <a:r>
              <a:rPr lang="en-US" dirty="0"/>
              <a:t>UNCLASSIFIED // FOR OFFICIAL USE ONLY</a:t>
            </a:r>
          </a:p>
        </p:txBody>
      </p:sp>
      <p:sp>
        <p:nvSpPr>
          <p:cNvPr id="9" name="Text Placeholder 2">
            <a:extLst>
              <a:ext uri="{FF2B5EF4-FFF2-40B4-BE49-F238E27FC236}">
                <a16:creationId xmlns:a16="http://schemas.microsoft.com/office/drawing/2014/main" id="{E0A3DB86-090F-493C-9AB4-AA274D4613D1}"/>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B540900C-54C6-4DF9-AE7B-2671EC1E30A2}"/>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7228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Distro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7" name="Text Placeholder 9">
            <a:extLst>
              <a:ext uri="{FF2B5EF4-FFF2-40B4-BE49-F238E27FC236}">
                <a16:creationId xmlns:a16="http://schemas.microsoft.com/office/drawing/2014/main" id="{361EE6B8-8028-4974-8BC0-EDD2BE918C11}"/>
              </a:ext>
            </a:extLst>
          </p:cNvPr>
          <p:cNvSpPr>
            <a:spLocks noGrp="1"/>
          </p:cNvSpPr>
          <p:nvPr>
            <p:ph type="body" sz="quarter" idx="13" hasCustomPrompt="1"/>
          </p:nvPr>
        </p:nvSpPr>
        <p:spPr>
          <a:xfrm>
            <a:off x="3135979" y="6618692"/>
            <a:ext cx="5920041" cy="238125"/>
          </a:xfrm>
          <a:prstGeom prst="rect">
            <a:avLst/>
          </a:prstGeom>
        </p:spPr>
        <p:txBody>
          <a:bodyPr>
            <a:normAutofit/>
          </a:bodyPr>
          <a:lstStyle>
            <a:lvl1pPr marL="0" indent="0" algn="ctr">
              <a:buNone/>
              <a:defRPr sz="1200">
                <a:latin typeface="Oswald Light" panose="00000400000000000000" pitchFamily="50" charset="0"/>
              </a:defRPr>
            </a:lvl1pPr>
          </a:lstStyle>
          <a:p>
            <a:r>
              <a:rPr lang="en-US" dirty="0"/>
              <a:t>Distribution Statement A; Approved for public release, Distribution Unlimited</a:t>
            </a:r>
          </a:p>
          <a:p>
            <a:endParaRPr lang="en-US" dirty="0"/>
          </a:p>
        </p:txBody>
      </p:sp>
      <p:sp>
        <p:nvSpPr>
          <p:cNvPr id="8" name="Text Placeholder 2">
            <a:extLst>
              <a:ext uri="{FF2B5EF4-FFF2-40B4-BE49-F238E27FC236}">
                <a16:creationId xmlns:a16="http://schemas.microsoft.com/office/drawing/2014/main" id="{3CDD5467-3C03-4316-9A69-B38B6BAAEF6D}"/>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0C1C9539-C232-4359-B7C9-10D6588610A4}"/>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2689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111C4E"/>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265CAA"/>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103F71C-9E31-454A-8C9A-8885F06D4CC7}"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Tree>
    <p:extLst>
      <p:ext uri="{BB962C8B-B14F-4D97-AF65-F5344CB8AC3E}">
        <p14:creationId xmlns:p14="http://schemas.microsoft.com/office/powerpoint/2010/main" val="369282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03F71C-9E31-454A-8C9A-8885F06D4CC7}"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a:p>
        </p:txBody>
      </p:sp>
      <p:sp>
        <p:nvSpPr>
          <p:cNvPr id="9" name="Title Placeholder 1">
            <a:extLst>
              <a:ext uri="{FF2B5EF4-FFF2-40B4-BE49-F238E27FC236}">
                <a16:creationId xmlns:a16="http://schemas.microsoft.com/office/drawing/2014/main" id="{F99B4F23-F715-4314-88E1-32ADBA514443}"/>
              </a:ext>
            </a:extLst>
          </p:cNvPr>
          <p:cNvSpPr>
            <a:spLocks noGrp="1"/>
          </p:cNvSpPr>
          <p:nvPr>
            <p:ph type="title"/>
          </p:nvPr>
        </p:nvSpPr>
        <p:spPr>
          <a:xfrm>
            <a:off x="1356117" y="381984"/>
            <a:ext cx="10465229" cy="677002"/>
          </a:xfrm>
          <a:prstGeom prst="rect">
            <a:avLst/>
          </a:prstGeom>
        </p:spPr>
        <p:txBody>
          <a:bodyPr vert="horz" lIns="91440" tIns="45720" rIns="91440" bIns="45720" rtlCol="0" anchor="ctr">
            <a:normAutofit/>
          </a:bodyPr>
          <a:lstStyle/>
          <a:p>
            <a:r>
              <a:rPr lang="en-US" dirty="0"/>
              <a:t>Click to edit Master title style</a:t>
            </a:r>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p:nvPr>
        </p:nvSpPr>
        <p:spPr>
          <a:xfrm>
            <a:off x="203579" y="1586603"/>
            <a:ext cx="5699760" cy="4740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p:nvPr>
        </p:nvSpPr>
        <p:spPr>
          <a:xfrm>
            <a:off x="6048375" y="1589110"/>
            <a:ext cx="5960331" cy="4740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224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103F71C-9E31-454A-8C9A-8885F06D4CC7}"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DF160-2252-4507-9087-606C83CDB7D9}" type="slidenum">
              <a:rPr lang="en-US" smtClean="0"/>
              <a:t>‹#›</a:t>
            </a:fld>
            <a:endParaRPr lang="en-US"/>
          </a:p>
        </p:txBody>
      </p:sp>
      <p:sp>
        <p:nvSpPr>
          <p:cNvPr id="11" name="Title Placeholder 1">
            <a:extLst>
              <a:ext uri="{FF2B5EF4-FFF2-40B4-BE49-F238E27FC236}">
                <a16:creationId xmlns:a16="http://schemas.microsoft.com/office/drawing/2014/main" id="{34F569C8-098D-40CA-980A-2F7FD0B530DF}"/>
              </a:ext>
            </a:extLst>
          </p:cNvPr>
          <p:cNvSpPr>
            <a:spLocks noGrp="1"/>
          </p:cNvSpPr>
          <p:nvPr>
            <p:ph type="title"/>
          </p:nvPr>
        </p:nvSpPr>
        <p:spPr>
          <a:xfrm>
            <a:off x="1356117" y="381984"/>
            <a:ext cx="10465229" cy="677002"/>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203579" y="1572625"/>
            <a:ext cx="5673566"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203579" y="2314382"/>
            <a:ext cx="56735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314857" y="1585409"/>
            <a:ext cx="570150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314857" y="2314382"/>
            <a:ext cx="570150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723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3F71C-9E31-454A-8C9A-8885F06D4CC7}"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DF160-2252-4507-9087-606C83CDB7D9}" type="slidenum">
              <a:rPr lang="en-US" smtClean="0"/>
              <a:t>‹#›</a:t>
            </a:fld>
            <a:endParaRPr lang="en-US"/>
          </a:p>
        </p:txBody>
      </p:sp>
      <p:sp>
        <p:nvSpPr>
          <p:cNvPr id="6" name="Title Placeholder 1">
            <a:extLst>
              <a:ext uri="{FF2B5EF4-FFF2-40B4-BE49-F238E27FC236}">
                <a16:creationId xmlns:a16="http://schemas.microsoft.com/office/drawing/2014/main" id="{185FD6C7-DD80-43AE-A85C-A6E8F23FA52E}"/>
              </a:ext>
            </a:extLst>
          </p:cNvPr>
          <p:cNvSpPr>
            <a:spLocks noGrp="1"/>
          </p:cNvSpPr>
          <p:nvPr>
            <p:ph type="title"/>
          </p:nvPr>
        </p:nvSpPr>
        <p:spPr>
          <a:xfrm>
            <a:off x="1356117" y="381984"/>
            <a:ext cx="10465229"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5981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3F71C-9E31-454A-8C9A-8885F06D4CC7}"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DF160-2252-4507-9087-606C83CDB7D9}" type="slidenum">
              <a:rPr lang="en-US" smtClean="0"/>
              <a:t>‹#›</a:t>
            </a:fld>
            <a:endParaRPr lang="en-US"/>
          </a:p>
        </p:txBody>
      </p:sp>
    </p:spTree>
    <p:extLst>
      <p:ext uri="{BB962C8B-B14F-4D97-AF65-F5344CB8AC3E}">
        <p14:creationId xmlns:p14="http://schemas.microsoft.com/office/powerpoint/2010/main" val="146265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1" y="233088"/>
            <a:ext cx="10546081" cy="581597"/>
          </a:xfrm>
          <a:prstGeom prst="rect">
            <a:avLst/>
          </a:prstGeom>
        </p:spPr>
        <p:txBody>
          <a:bodyPr/>
          <a:lstStyle>
            <a:lvl1pPr>
              <a:defRPr sz="18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1"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Tree>
    <p:extLst>
      <p:ext uri="{BB962C8B-B14F-4D97-AF65-F5344CB8AC3E}">
        <p14:creationId xmlns:p14="http://schemas.microsoft.com/office/powerpoint/2010/main" val="1869551497"/>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7" name="Text Placeholder 25">
            <a:extLst>
              <a:ext uri="{FF2B5EF4-FFF2-40B4-BE49-F238E27FC236}">
                <a16:creationId xmlns:a16="http://schemas.microsoft.com/office/drawing/2014/main" id="{0FBB3157-FE5B-44D1-A0EB-217DF01C79DE}"/>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8" name="Text Placeholder 25">
            <a:extLst>
              <a:ext uri="{FF2B5EF4-FFF2-40B4-BE49-F238E27FC236}">
                <a16:creationId xmlns:a16="http://schemas.microsoft.com/office/drawing/2014/main" id="{77A1116D-00B9-49CC-BEE5-DA7415C63272}"/>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cxnSp>
        <p:nvCxnSpPr>
          <p:cNvPr id="11" name="Straight Connector 10">
            <a:extLst>
              <a:ext uri="{FF2B5EF4-FFF2-40B4-BE49-F238E27FC236}">
                <a16:creationId xmlns:a16="http://schemas.microsoft.com/office/drawing/2014/main" id="{14CEB13F-2DED-42B3-8428-0A2F2A507909}"/>
              </a:ext>
            </a:extLst>
          </p:cNvPr>
          <p:cNvCxnSpPr>
            <a:cxnSpLocks/>
          </p:cNvCxnSpPr>
          <p:nvPr userDrawn="1"/>
        </p:nvCxnSpPr>
        <p:spPr>
          <a:xfrm>
            <a:off x="219073" y="5476871"/>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D104D6-02C0-4581-B06A-83BBC9103455}"/>
              </a:ext>
            </a:extLst>
          </p:cNvPr>
          <p:cNvCxnSpPr>
            <a:cxnSpLocks/>
          </p:cNvCxnSpPr>
          <p:nvPr userDrawn="1"/>
        </p:nvCxnSpPr>
        <p:spPr>
          <a:xfrm>
            <a:off x="3962400" y="5476871"/>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E4AD8A8-88A6-4288-828B-33808F324292}"/>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19072" y="331676"/>
            <a:ext cx="121781" cy="1025530"/>
          </a:xfrm>
          <a:prstGeom prst="rect">
            <a:avLst/>
          </a:prstGeom>
        </p:spPr>
      </p:pic>
    </p:spTree>
    <p:extLst>
      <p:ext uri="{BB962C8B-B14F-4D97-AF65-F5344CB8AC3E}">
        <p14:creationId xmlns:p14="http://schemas.microsoft.com/office/powerpoint/2010/main" val="3084692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Content 2-lin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219200" y="182880"/>
            <a:ext cx="9753600" cy="667512"/>
          </a:xfrm>
        </p:spPr>
        <p:txBody>
          <a:bodyPr>
            <a:noAutofit/>
          </a:bodyPr>
          <a:lstStyle>
            <a:lvl1pPr>
              <a:defRPr sz="2800" baseline="0"/>
            </a:lvl1pPr>
          </a:lstStyle>
          <a:p>
            <a:r>
              <a:rPr lang="en-US" dirty="0"/>
              <a:t>Click to edit Master title style</a:t>
            </a:r>
            <a:br>
              <a:rPr lang="en-US" dirty="0"/>
            </a:br>
            <a:r>
              <a:rPr lang="en-US" dirty="0"/>
              <a:t>Line 2 </a:t>
            </a:r>
          </a:p>
        </p:txBody>
      </p:sp>
      <p:sp>
        <p:nvSpPr>
          <p:cNvPr id="10" name="Text Placeholder 2"/>
          <p:cNvSpPr>
            <a:spLocks noGrp="1"/>
          </p:cNvSpPr>
          <p:nvPr>
            <p:ph idx="1"/>
          </p:nvPr>
        </p:nvSpPr>
        <p:spPr>
          <a:xfrm>
            <a:off x="609600" y="1097281"/>
            <a:ext cx="10972800" cy="4899267"/>
          </a:xfrm>
          <a:prstGeom prst="rect">
            <a:avLst/>
          </a:prstGeom>
        </p:spPr>
        <p:txBody>
          <a:bodyPr vert="horz" lIns="91440" tIns="45720" rIns="91440" bIns="45720" rtlCol="0">
            <a:normAutofit/>
          </a:bodyPr>
          <a:lstStyle>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9141177" y="6635550"/>
            <a:ext cx="2743200" cy="203200"/>
          </a:xfrm>
        </p:spPr>
        <p:txBody>
          <a:bodyPr/>
          <a:lstStyle/>
          <a:p>
            <a:pPr defTabSz="457200">
              <a:defRPr/>
            </a:pPr>
            <a:fld id="{A95DF160-2252-4507-9087-606C83CDB7D9}" type="slidenum">
              <a:rPr lang="en-US" sz="1200" smtClean="0">
                <a:solidFill>
                  <a:prstClr val="white"/>
                </a:solidFill>
                <a:cs typeface="Arial" panose="020B0604020202020204" pitchFamily="34" charset="0"/>
              </a:rPr>
              <a:pPr defTabSz="457200">
                <a:defRPr/>
              </a:pPr>
              <a:t>‹#›</a:t>
            </a:fld>
            <a:endParaRPr 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47278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Left arrow">
    <p:bg>
      <p:bgPr>
        <a:gradFill rotWithShape="0">
          <a:gsLst>
            <a:gs pos="0">
              <a:srgbClr val="032AA1"/>
            </a:gs>
            <a:gs pos="100000">
              <a:srgbClr val="021D72"/>
            </a:gs>
          </a:gsLst>
          <a:lin ang="8100000"/>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r:id="rId2" imgW="360" imgH="360" progId="">
                  <p:embed/>
                </p:oleObj>
              </mc:Choice>
              <mc:Fallback>
                <p:oleObj r:id="rId2" imgW="360" imgH="360" progId="">
                  <p:embed/>
                  <p:pic>
                    <p:nvPicPr>
                      <p:cNvPr id="3" name="Object 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reeform 14"/>
          <p:cNvSpPr>
            <a:spLocks/>
          </p:cNvSpPr>
          <p:nvPr/>
        </p:nvSpPr>
        <p:spPr bwMode="auto">
          <a:xfrm>
            <a:off x="1588" y="1588"/>
            <a:ext cx="4087812" cy="6858000"/>
          </a:xfrm>
          <a:custGeom>
            <a:avLst/>
            <a:gdLst>
              <a:gd name="T0" fmla="*/ 2044155 w 4088312"/>
              <a:gd name="T1" fmla="*/ 0 h 6858000"/>
              <a:gd name="T2" fmla="*/ 4088309 w 4088312"/>
              <a:gd name="T3" fmla="*/ 3429000 h 6858000"/>
              <a:gd name="T4" fmla="*/ 2044155 w 4088312"/>
              <a:gd name="T5" fmla="*/ 6858000 h 6858000"/>
              <a:gd name="T6" fmla="*/ 0 w 4088312"/>
              <a:gd name="T7" fmla="*/ 3429000 h 6858000"/>
              <a:gd name="T8" fmla="*/ 0 w 4088312"/>
              <a:gd name="T9" fmla="*/ 0 h 6858000"/>
              <a:gd name="T10" fmla="*/ 3264931 w 4088312"/>
              <a:gd name="T11" fmla="*/ 0 h 6858000"/>
              <a:gd name="T12" fmla="*/ 4088309 w 4088312"/>
              <a:gd name="T13" fmla="*/ 3429000 h 6858000"/>
              <a:gd name="T14" fmla="*/ 3264931 w 4088312"/>
              <a:gd name="T15" fmla="*/ 6858000 h 6858000"/>
              <a:gd name="T16" fmla="*/ 0 w 4088312"/>
              <a:gd name="T17" fmla="*/ 6858000 h 685800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4088312"/>
              <a:gd name="T28" fmla="*/ 0 h 6858000"/>
              <a:gd name="T29" fmla="*/ 4088312 w 4088312"/>
              <a:gd name="T30" fmla="*/ 6858000 h 6858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88312" h="6858000">
                <a:moveTo>
                  <a:pt x="0" y="0"/>
                </a:moveTo>
                <a:lnTo>
                  <a:pt x="3264933" y="0"/>
                </a:lnTo>
                <a:lnTo>
                  <a:pt x="4088312" y="3429000"/>
                </a:lnTo>
                <a:lnTo>
                  <a:pt x="3264933" y="6858000"/>
                </a:lnTo>
                <a:lnTo>
                  <a:pt x="0" y="6858000"/>
                </a:lnTo>
                <a:lnTo>
                  <a:pt x="0" y="0"/>
                </a:lnTo>
                <a:close/>
              </a:path>
            </a:pathLst>
          </a:custGeom>
          <a:solidFill>
            <a:srgbClr val="F2F2F2"/>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en-US"/>
          </a:p>
        </p:txBody>
      </p:sp>
      <p:sp>
        <p:nvSpPr>
          <p:cNvPr id="6" name="Copyright" hidden="1"/>
          <p:cNvSpPr txBox="1">
            <a:spLocks noChangeArrowheads="1"/>
          </p:cNvSpPr>
          <p:nvPr/>
        </p:nvSpPr>
        <p:spPr bwMode="auto">
          <a:xfrm rot="16200004">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600"/>
              </a:spcAft>
            </a:pPr>
            <a:r>
              <a:rPr lang="en-US" altLang="en-US" sz="700">
                <a:solidFill>
                  <a:srgbClr val="FFFFFF"/>
                </a:solidFill>
                <a:latin typeface="Arial" panose="020B0604020202020204" pitchFamily="34" charset="0"/>
              </a:rPr>
              <a:t>Copyright © 2021 by Boston Consulting Group. All rights reserved.</a:t>
            </a:r>
          </a:p>
        </p:txBody>
      </p:sp>
      <p:pic>
        <p:nvPicPr>
          <p:cNvPr id="7"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2138" y="3590925"/>
            <a:ext cx="13652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noGrp="1"/>
          </p:cNvSpPr>
          <p:nvPr>
            <p:ph type="title"/>
          </p:nvPr>
        </p:nvSpPr>
        <p:spPr>
          <a:xfrm>
            <a:off x="630003" y="2764203"/>
            <a:ext cx="2478636" cy="1314312"/>
          </a:xfrm>
        </p:spPr>
        <p:txBody>
          <a:bodyPr lIns="91440" tIns="45720" rIns="91440" bIns="45720"/>
          <a:lstStyle>
            <a:lvl1pPr>
              <a:defRPr/>
            </a:lvl1pPr>
          </a:lstStyle>
          <a:p>
            <a:pPr lvl="0"/>
            <a:r>
              <a:rPr lang="en-US"/>
              <a:t>Click to add title</a:t>
            </a:r>
          </a:p>
        </p:txBody>
      </p:sp>
    </p:spTree>
    <p:extLst>
      <p:ext uri="{BB962C8B-B14F-4D97-AF65-F5344CB8AC3E}">
        <p14:creationId xmlns:p14="http://schemas.microsoft.com/office/powerpoint/2010/main" val="712797719"/>
      </p:ext>
    </p:extLst>
  </p:cSld>
  <p:clrMapOvr>
    <a:masterClrMapping/>
  </p:clrMapOvr>
  <p:transition>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03F71C-9E31-454A-8C9A-8885F06D4CC7}"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8" name="Title Placeholder 1">
            <a:extLst>
              <a:ext uri="{FF2B5EF4-FFF2-40B4-BE49-F238E27FC236}">
                <a16:creationId xmlns:a16="http://schemas.microsoft.com/office/drawing/2014/main" id="{A0092C02-BA16-4909-997F-3B0D9F675E43}"/>
              </a:ext>
            </a:extLst>
          </p:cNvPr>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a:extLst>
              <a:ext uri="{FF2B5EF4-FFF2-40B4-BE49-F238E27FC236}">
                <a16:creationId xmlns:a16="http://schemas.microsoft.com/office/drawing/2014/main" id="{2BCD935E-AA19-4AB9-855E-AFEA7A775539}"/>
              </a:ext>
            </a:extLst>
          </p:cNvPr>
          <p:cNvSpPr>
            <a:spLocks noGrp="1"/>
          </p:cNvSpPr>
          <p:nvPr>
            <p:ph idx="1"/>
          </p:nvPr>
        </p:nvSpPr>
        <p:spPr>
          <a:xfrm>
            <a:off x="3267075" y="676275"/>
            <a:ext cx="8686800" cy="5562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0199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03F71C-9E31-454A-8C9A-8885F06D4CC7}"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7" name="Title Placeholder 1">
            <a:extLst>
              <a:ext uri="{FF2B5EF4-FFF2-40B4-BE49-F238E27FC236}">
                <a16:creationId xmlns:a16="http://schemas.microsoft.com/office/drawing/2014/main" id="{E8AC7C56-CBA9-4E3A-9C33-92C32FCCB739}"/>
              </a:ext>
            </a:extLst>
          </p:cNvPr>
          <p:cNvSpPr>
            <a:spLocks noGrp="1"/>
          </p:cNvSpPr>
          <p:nvPr>
            <p:ph type="title"/>
          </p:nvPr>
        </p:nvSpPr>
        <p:spPr>
          <a:xfrm>
            <a:off x="3854" y="2457087"/>
            <a:ext cx="3046473" cy="97191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BBCC9B-7BEC-4621-9F3C-B6F56E16D3DC}"/>
              </a:ext>
            </a:extLst>
          </p:cNvPr>
          <p:cNvSpPr>
            <a:spLocks noGrp="1"/>
          </p:cNvSpPr>
          <p:nvPr>
            <p:ph type="body" sz="quarter" idx="13"/>
          </p:nvPr>
        </p:nvSpPr>
        <p:spPr>
          <a:xfrm>
            <a:off x="3855" y="3429000"/>
            <a:ext cx="3046472" cy="914400"/>
          </a:xfrm>
        </p:spPr>
        <p:txBody>
          <a:bodyPr>
            <a:normAutofit/>
          </a:bodyPr>
          <a:lstStyle>
            <a:lvl1pPr marL="0" indent="0">
              <a:buNone/>
              <a:defRPr sz="2400">
                <a:solidFill>
                  <a:schemeClr val="bg1"/>
                </a:solidFill>
                <a:latin typeface="Arial Narrow" panose="020B0606020202030204" pitchFamily="34" charset="0"/>
              </a:defRPr>
            </a:lvl1pPr>
            <a:lvl2pPr>
              <a:defRPr>
                <a:solidFill>
                  <a:srgbClr val="265CAA"/>
                </a:solidFill>
              </a:defRPr>
            </a:lvl2pPr>
            <a:lvl3pPr>
              <a:defRPr>
                <a:solidFill>
                  <a:srgbClr val="265CAA"/>
                </a:solidFill>
              </a:defRPr>
            </a:lvl3pPr>
            <a:lvl4pPr>
              <a:defRPr>
                <a:solidFill>
                  <a:srgbClr val="265CAA"/>
                </a:solidFill>
              </a:defRPr>
            </a:lvl4pPr>
            <a:lvl5pPr>
              <a:defRPr>
                <a:solidFill>
                  <a:srgbClr val="265CAA"/>
                </a:solidFill>
              </a:defRPr>
            </a:lvl5pPr>
          </a:lstStyle>
          <a:p>
            <a:pPr lvl="0"/>
            <a:r>
              <a:rPr lang="en-US" dirty="0"/>
              <a:t>Click to edit Master text styles</a:t>
            </a:r>
          </a:p>
        </p:txBody>
      </p:sp>
      <p:sp>
        <p:nvSpPr>
          <p:cNvPr id="9" name="Text Placeholder 2">
            <a:extLst>
              <a:ext uri="{FF2B5EF4-FFF2-40B4-BE49-F238E27FC236}">
                <a16:creationId xmlns:a16="http://schemas.microsoft.com/office/drawing/2014/main" id="{C162E5EB-34F7-4F70-84D3-C4D285B558E8}"/>
              </a:ext>
            </a:extLst>
          </p:cNvPr>
          <p:cNvSpPr>
            <a:spLocks noGrp="1"/>
          </p:cNvSpPr>
          <p:nvPr>
            <p:ph idx="1"/>
          </p:nvPr>
        </p:nvSpPr>
        <p:spPr>
          <a:xfrm>
            <a:off x="3267075" y="676275"/>
            <a:ext cx="8686800" cy="5562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415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UNCL//FOU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8" name="Title Placeholder 1">
            <a:extLst>
              <a:ext uri="{FF2B5EF4-FFF2-40B4-BE49-F238E27FC236}">
                <a16:creationId xmlns:a16="http://schemas.microsoft.com/office/drawing/2014/main" id="{BB6BFC33-B448-4491-9EAE-EBFCB0900CE8}"/>
              </a:ext>
            </a:extLst>
          </p:cNvPr>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9">
            <a:extLst>
              <a:ext uri="{FF2B5EF4-FFF2-40B4-BE49-F238E27FC236}">
                <a16:creationId xmlns:a16="http://schemas.microsoft.com/office/drawing/2014/main" id="{71356B5E-9D94-4159-8E24-D052B5DDF189}"/>
              </a:ext>
            </a:extLst>
          </p:cNvPr>
          <p:cNvSpPr>
            <a:spLocks noGrp="1"/>
          </p:cNvSpPr>
          <p:nvPr>
            <p:ph type="body" sz="quarter" idx="13" hasCustomPrompt="1"/>
          </p:nvPr>
        </p:nvSpPr>
        <p:spPr>
          <a:xfrm>
            <a:off x="3050327" y="6619875"/>
            <a:ext cx="5920041" cy="238125"/>
          </a:xfrm>
        </p:spPr>
        <p:txBody>
          <a:bodyPr>
            <a:normAutofit/>
          </a:bodyPr>
          <a:lstStyle>
            <a:lvl1pPr marL="0" indent="0" algn="l">
              <a:buNone/>
              <a:defRPr sz="1200">
                <a:latin typeface="Oswald Light" panose="00000400000000000000" pitchFamily="50" charset="0"/>
              </a:defRPr>
            </a:lvl1pPr>
          </a:lstStyle>
          <a:p>
            <a:r>
              <a:rPr lang="en-US" dirty="0"/>
              <a:t>UNCLASSIFIED // FOR OFFICIAL USE ONLY</a:t>
            </a:r>
          </a:p>
        </p:txBody>
      </p:sp>
      <p:sp>
        <p:nvSpPr>
          <p:cNvPr id="10" name="Text Placeholder 2">
            <a:extLst>
              <a:ext uri="{FF2B5EF4-FFF2-40B4-BE49-F238E27FC236}">
                <a16:creationId xmlns:a16="http://schemas.microsoft.com/office/drawing/2014/main" id="{B83819D1-8A10-46E7-B5CE-51F706534C4D}"/>
              </a:ext>
            </a:extLst>
          </p:cNvPr>
          <p:cNvSpPr>
            <a:spLocks noGrp="1"/>
          </p:cNvSpPr>
          <p:nvPr>
            <p:ph idx="1"/>
          </p:nvPr>
        </p:nvSpPr>
        <p:spPr>
          <a:xfrm>
            <a:off x="3267075" y="676275"/>
            <a:ext cx="8686800" cy="5562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1091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Distro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8" name="Title Placeholder 1">
            <a:extLst>
              <a:ext uri="{FF2B5EF4-FFF2-40B4-BE49-F238E27FC236}">
                <a16:creationId xmlns:a16="http://schemas.microsoft.com/office/drawing/2014/main" id="{79ADA5CB-156E-4298-8E95-FAAECD8E7BB0}"/>
              </a:ext>
            </a:extLst>
          </p:cNvPr>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9">
            <a:extLst>
              <a:ext uri="{FF2B5EF4-FFF2-40B4-BE49-F238E27FC236}">
                <a16:creationId xmlns:a16="http://schemas.microsoft.com/office/drawing/2014/main" id="{35B5F925-FD87-4C5E-8DE5-EE0DB2E674D8}"/>
              </a:ext>
            </a:extLst>
          </p:cNvPr>
          <p:cNvSpPr>
            <a:spLocks noGrp="1"/>
          </p:cNvSpPr>
          <p:nvPr>
            <p:ph type="body" sz="quarter" idx="13" hasCustomPrompt="1"/>
          </p:nvPr>
        </p:nvSpPr>
        <p:spPr>
          <a:xfrm>
            <a:off x="3050327" y="6619875"/>
            <a:ext cx="5920041" cy="238125"/>
          </a:xfrm>
        </p:spPr>
        <p:txBody>
          <a:bodyPr>
            <a:normAutofit/>
          </a:bodyPr>
          <a:lstStyle>
            <a:lvl1pPr marL="0" indent="0" algn="l">
              <a:buNone/>
              <a:defRPr sz="1200">
                <a:latin typeface="Oswald Light" panose="00000400000000000000" pitchFamily="50" charset="0"/>
              </a:defRPr>
            </a:lvl1pPr>
          </a:lstStyle>
          <a:p>
            <a:r>
              <a:rPr lang="en-US" dirty="0"/>
              <a:t>Distribution Statement A; Approved for public release, Distribution Unlimited</a:t>
            </a:r>
          </a:p>
          <a:p>
            <a:endParaRPr lang="en-US" dirty="0"/>
          </a:p>
        </p:txBody>
      </p:sp>
      <p:sp>
        <p:nvSpPr>
          <p:cNvPr id="10" name="Text Placeholder 2">
            <a:extLst>
              <a:ext uri="{FF2B5EF4-FFF2-40B4-BE49-F238E27FC236}">
                <a16:creationId xmlns:a16="http://schemas.microsoft.com/office/drawing/2014/main" id="{AEEC4CDA-69BF-4069-A9AE-3A577685FDE5}"/>
              </a:ext>
            </a:extLst>
          </p:cNvPr>
          <p:cNvSpPr>
            <a:spLocks noGrp="1"/>
          </p:cNvSpPr>
          <p:nvPr>
            <p:ph idx="1"/>
          </p:nvPr>
        </p:nvSpPr>
        <p:spPr>
          <a:xfrm>
            <a:off x="3267075" y="676275"/>
            <a:ext cx="8686800" cy="5562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084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68727" y="676275"/>
            <a:ext cx="4037132" cy="560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32182" y="676275"/>
            <a:ext cx="4221694" cy="5600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3F71C-9E31-454A-8C9A-8885F06D4CC7}"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a:p>
        </p:txBody>
      </p:sp>
      <p:sp>
        <p:nvSpPr>
          <p:cNvPr id="8" name="Title Placeholder 1">
            <a:extLst>
              <a:ext uri="{FF2B5EF4-FFF2-40B4-BE49-F238E27FC236}">
                <a16:creationId xmlns:a16="http://schemas.microsoft.com/office/drawing/2014/main" id="{AE1B7F86-D9A6-4E01-B977-B1092DA55BD3}"/>
              </a:ext>
            </a:extLst>
          </p:cNvPr>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92746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2632" y="694598"/>
            <a:ext cx="4262634" cy="819421"/>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272632" y="1657351"/>
            <a:ext cx="4262634" cy="4610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676220" y="707382"/>
            <a:ext cx="4283626" cy="819421"/>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676220" y="1657351"/>
            <a:ext cx="4283626" cy="4610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103F71C-9E31-454A-8C9A-8885F06D4CC7}"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DF160-2252-4507-9087-606C83CDB7D9}" type="slidenum">
              <a:rPr lang="en-US" smtClean="0"/>
              <a:t>‹#›</a:t>
            </a:fld>
            <a:endParaRPr lang="en-US"/>
          </a:p>
        </p:txBody>
      </p:sp>
      <p:sp>
        <p:nvSpPr>
          <p:cNvPr id="10" name="Title Placeholder 1">
            <a:extLst>
              <a:ext uri="{FF2B5EF4-FFF2-40B4-BE49-F238E27FC236}">
                <a16:creationId xmlns:a16="http://schemas.microsoft.com/office/drawing/2014/main" id="{9A332E57-BB0E-42C2-8C95-118D1968F62C}"/>
              </a:ext>
            </a:extLst>
          </p:cNvPr>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20200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3F71C-9E31-454A-8C9A-8885F06D4CC7}"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DF160-2252-4507-9087-606C83CDB7D9}" type="slidenum">
              <a:rPr lang="en-US" smtClean="0"/>
              <a:t>‹#›</a:t>
            </a:fld>
            <a:endParaRPr lang="en-US"/>
          </a:p>
        </p:txBody>
      </p:sp>
      <p:sp>
        <p:nvSpPr>
          <p:cNvPr id="6" name="Title Placeholder 1">
            <a:extLst>
              <a:ext uri="{FF2B5EF4-FFF2-40B4-BE49-F238E27FC236}">
                <a16:creationId xmlns:a16="http://schemas.microsoft.com/office/drawing/2014/main" id="{C2B38917-68EE-4FAD-B789-25C591F39498}"/>
              </a:ext>
            </a:extLst>
          </p:cNvPr>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20746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3F71C-9E31-454A-8C9A-8885F06D4CC7}"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DF160-2252-4507-9087-606C83CDB7D9}" type="slidenum">
              <a:rPr lang="en-US" smtClean="0"/>
              <a:t>‹#›</a:t>
            </a:fld>
            <a:endParaRPr lang="en-US"/>
          </a:p>
        </p:txBody>
      </p:sp>
    </p:spTree>
    <p:extLst>
      <p:ext uri="{BB962C8B-B14F-4D97-AF65-F5344CB8AC3E}">
        <p14:creationId xmlns:p14="http://schemas.microsoft.com/office/powerpoint/2010/main" val="376891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rk_Banner">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60832356-B03C-4255-B541-8F46974F46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cxnSp>
        <p:nvCxnSpPr>
          <p:cNvPr id="14" name="Straight Connector 13">
            <a:extLst>
              <a:ext uri="{FF2B5EF4-FFF2-40B4-BE49-F238E27FC236}">
                <a16:creationId xmlns:a16="http://schemas.microsoft.com/office/drawing/2014/main" id="{4C47BD66-65D0-4230-87BE-DE8063F73FF9}"/>
              </a:ext>
            </a:extLst>
          </p:cNvPr>
          <p:cNvCxnSpPr>
            <a:cxnSpLocks/>
          </p:cNvCxnSpPr>
          <p:nvPr userDrawn="1"/>
        </p:nvCxnSpPr>
        <p:spPr>
          <a:xfrm>
            <a:off x="219072" y="5162896"/>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010EA4-677A-43BA-BCF0-1EF1E281468C}"/>
              </a:ext>
            </a:extLst>
          </p:cNvPr>
          <p:cNvCxnSpPr>
            <a:cxnSpLocks/>
          </p:cNvCxnSpPr>
          <p:nvPr userDrawn="1"/>
        </p:nvCxnSpPr>
        <p:spPr>
          <a:xfrm>
            <a:off x="3962399" y="5162896"/>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E2B25C4-8F19-4A85-BFFE-94280CAE0820}"/>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59" y="314149"/>
            <a:ext cx="121781" cy="1025530"/>
          </a:xfrm>
          <a:prstGeom prst="rect">
            <a:avLst/>
          </a:prstGeom>
        </p:spPr>
      </p:pic>
      <p:sp>
        <p:nvSpPr>
          <p:cNvPr id="22" name="Text Placeholder 25">
            <a:extLst>
              <a:ext uri="{FF2B5EF4-FFF2-40B4-BE49-F238E27FC236}">
                <a16:creationId xmlns:a16="http://schemas.microsoft.com/office/drawing/2014/main" id="{163C0F02-274A-4024-A3FE-5ADAC7ABBFCB}"/>
              </a:ext>
            </a:extLst>
          </p:cNvPr>
          <p:cNvSpPr>
            <a:spLocks noGrp="1"/>
          </p:cNvSpPr>
          <p:nvPr>
            <p:ph type="body" sz="quarter" idx="12"/>
          </p:nvPr>
        </p:nvSpPr>
        <p:spPr>
          <a:xfrm>
            <a:off x="142874" y="5259029"/>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5" name="Text Placeholder 25">
            <a:extLst>
              <a:ext uri="{FF2B5EF4-FFF2-40B4-BE49-F238E27FC236}">
                <a16:creationId xmlns:a16="http://schemas.microsoft.com/office/drawing/2014/main" id="{2F5CA05D-1982-4F1F-92C6-DDCC3D5ADBF9}"/>
              </a:ext>
            </a:extLst>
          </p:cNvPr>
          <p:cNvSpPr>
            <a:spLocks noGrp="1"/>
          </p:cNvSpPr>
          <p:nvPr>
            <p:ph type="body" sz="quarter" idx="13"/>
          </p:nvPr>
        </p:nvSpPr>
        <p:spPr>
          <a:xfrm>
            <a:off x="3886199" y="5259798"/>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15" name="Text Placeholder 10">
            <a:extLst>
              <a:ext uri="{FF2B5EF4-FFF2-40B4-BE49-F238E27FC236}">
                <a16:creationId xmlns:a16="http://schemas.microsoft.com/office/drawing/2014/main" id="{CE7A294F-E78E-4151-9210-2DED5707944C}"/>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10">
            <a:extLst>
              <a:ext uri="{FF2B5EF4-FFF2-40B4-BE49-F238E27FC236}">
                <a16:creationId xmlns:a16="http://schemas.microsoft.com/office/drawing/2014/main" id="{A22247C4-0AB0-4FC5-9818-3492293E148B}"/>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Text Placeholder 25">
            <a:extLst>
              <a:ext uri="{FF2B5EF4-FFF2-40B4-BE49-F238E27FC236}">
                <a16:creationId xmlns:a16="http://schemas.microsoft.com/office/drawing/2014/main" id="{333ABE5A-E861-4308-8DB3-3D555A6323E0}"/>
              </a:ext>
            </a:extLst>
          </p:cNvPr>
          <p:cNvSpPr>
            <a:spLocks noGrp="1"/>
          </p:cNvSpPr>
          <p:nvPr>
            <p:ph type="body" sz="quarter" idx="14"/>
          </p:nvPr>
        </p:nvSpPr>
        <p:spPr>
          <a:xfrm>
            <a:off x="733425" y="309865"/>
            <a:ext cx="11087100"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9" name="Text Placeholder 25">
            <a:extLst>
              <a:ext uri="{FF2B5EF4-FFF2-40B4-BE49-F238E27FC236}">
                <a16:creationId xmlns:a16="http://schemas.microsoft.com/office/drawing/2014/main" id="{10896CD3-9F79-429A-B265-D698E13BC0A4}"/>
              </a:ext>
            </a:extLst>
          </p:cNvPr>
          <p:cNvSpPr>
            <a:spLocks noGrp="1"/>
          </p:cNvSpPr>
          <p:nvPr>
            <p:ph type="body" sz="quarter" idx="15"/>
          </p:nvPr>
        </p:nvSpPr>
        <p:spPr>
          <a:xfrm>
            <a:off x="733423" y="6509241"/>
            <a:ext cx="11087101"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6993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_No Lines">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A9F5A213-F8AB-4CF3-8C6E-AB780F157C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pic>
        <p:nvPicPr>
          <p:cNvPr id="10" name="Picture 9">
            <a:extLst>
              <a:ext uri="{FF2B5EF4-FFF2-40B4-BE49-F238E27FC236}">
                <a16:creationId xmlns:a16="http://schemas.microsoft.com/office/drawing/2014/main" id="{F3012FA3-5E68-4D17-98E2-80210C3830F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59" y="314149"/>
            <a:ext cx="121781" cy="1025530"/>
          </a:xfrm>
          <a:prstGeom prst="rect">
            <a:avLst/>
          </a:prstGeom>
        </p:spPr>
      </p:pic>
      <p:sp>
        <p:nvSpPr>
          <p:cNvPr id="14" name="Text Placeholder 25">
            <a:extLst>
              <a:ext uri="{FF2B5EF4-FFF2-40B4-BE49-F238E27FC236}">
                <a16:creationId xmlns:a16="http://schemas.microsoft.com/office/drawing/2014/main" id="{26FBA436-BA0C-4929-87AC-9B151B04AD74}"/>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5" name="Text Placeholder 25">
            <a:extLst>
              <a:ext uri="{FF2B5EF4-FFF2-40B4-BE49-F238E27FC236}">
                <a16:creationId xmlns:a16="http://schemas.microsoft.com/office/drawing/2014/main" id="{ACFA180F-4962-4AA7-87B8-189CDC6226FF}"/>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8" name="Text Placeholder 10">
            <a:extLst>
              <a:ext uri="{FF2B5EF4-FFF2-40B4-BE49-F238E27FC236}">
                <a16:creationId xmlns:a16="http://schemas.microsoft.com/office/drawing/2014/main" id="{23A59869-030A-439B-B20D-3E9FDCA27D34}"/>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EF35C17C-008E-4673-9269-4DF12F9156A2}"/>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59632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ight_Disclaimers">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B2A2DB89-18E6-4189-9DCB-EB283030D05F}"/>
              </a:ext>
            </a:extLst>
          </p:cNvPr>
          <p:cNvSpPr>
            <a:spLocks noGrp="1"/>
          </p:cNvSpPr>
          <p:nvPr>
            <p:ph type="body" sz="quarter" idx="10"/>
          </p:nvPr>
        </p:nvSpPr>
        <p:spPr>
          <a:xfrm>
            <a:off x="142874" y="1469108"/>
            <a:ext cx="8086725"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05F8623C-43C9-4A5B-93A7-A8E88751B9FA}"/>
              </a:ext>
            </a:extLst>
          </p:cNvPr>
          <p:cNvSpPr>
            <a:spLocks noGrp="1"/>
          </p:cNvSpPr>
          <p:nvPr>
            <p:ph type="body" sz="quarter" idx="11"/>
          </p:nvPr>
        </p:nvSpPr>
        <p:spPr>
          <a:xfrm>
            <a:off x="142875" y="2602717"/>
            <a:ext cx="8086725"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25">
            <a:extLst>
              <a:ext uri="{FF2B5EF4-FFF2-40B4-BE49-F238E27FC236}">
                <a16:creationId xmlns:a16="http://schemas.microsoft.com/office/drawing/2014/main" id="{3C4AB656-7C6A-4F31-8A44-C579AEE4A8E7}"/>
              </a:ext>
            </a:extLst>
          </p:cNvPr>
          <p:cNvSpPr>
            <a:spLocks noGrp="1"/>
          </p:cNvSpPr>
          <p:nvPr>
            <p:ph type="body" sz="quarter" idx="12"/>
          </p:nvPr>
        </p:nvSpPr>
        <p:spPr>
          <a:xfrm>
            <a:off x="142875" y="3559063"/>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9" name="Text Placeholder 25">
            <a:extLst>
              <a:ext uri="{FF2B5EF4-FFF2-40B4-BE49-F238E27FC236}">
                <a16:creationId xmlns:a16="http://schemas.microsoft.com/office/drawing/2014/main" id="{6E3AA5AB-F25D-4726-99A0-E82D6879E61F}"/>
              </a:ext>
            </a:extLst>
          </p:cNvPr>
          <p:cNvSpPr>
            <a:spLocks noGrp="1"/>
          </p:cNvSpPr>
          <p:nvPr>
            <p:ph type="body" sz="quarter" idx="13"/>
          </p:nvPr>
        </p:nvSpPr>
        <p:spPr>
          <a:xfrm>
            <a:off x="3886200" y="3559832"/>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20" name="Picture 19" descr="Logo&#10;&#10;Description automatically generated">
            <a:extLst>
              <a:ext uri="{FF2B5EF4-FFF2-40B4-BE49-F238E27FC236}">
                <a16:creationId xmlns:a16="http://schemas.microsoft.com/office/drawing/2014/main" id="{8B31961F-5F47-4066-BF61-E50126D09A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cxnSp>
        <p:nvCxnSpPr>
          <p:cNvPr id="21" name="Straight Connector 20">
            <a:extLst>
              <a:ext uri="{FF2B5EF4-FFF2-40B4-BE49-F238E27FC236}">
                <a16:creationId xmlns:a16="http://schemas.microsoft.com/office/drawing/2014/main" id="{06F99C25-6688-4E6A-BFEB-F8E7126C3F5F}"/>
              </a:ext>
            </a:extLst>
          </p:cNvPr>
          <p:cNvCxnSpPr>
            <a:cxnSpLocks/>
          </p:cNvCxnSpPr>
          <p:nvPr userDrawn="1"/>
        </p:nvCxnSpPr>
        <p:spPr>
          <a:xfrm>
            <a:off x="219073" y="4805955"/>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731C5C-B677-47BD-87D2-EF73935C7544}"/>
              </a:ext>
            </a:extLst>
          </p:cNvPr>
          <p:cNvCxnSpPr>
            <a:cxnSpLocks/>
          </p:cNvCxnSpPr>
          <p:nvPr userDrawn="1"/>
        </p:nvCxnSpPr>
        <p:spPr>
          <a:xfrm>
            <a:off x="3962400" y="4805955"/>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5A6BD31-EC9A-4986-AF94-3603B2329FAB}"/>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19072" y="331676"/>
            <a:ext cx="121781" cy="1025530"/>
          </a:xfrm>
          <a:prstGeom prst="rect">
            <a:avLst/>
          </a:prstGeom>
        </p:spPr>
      </p:pic>
      <p:sp>
        <p:nvSpPr>
          <p:cNvPr id="28" name="Text Placeholder 2">
            <a:extLst>
              <a:ext uri="{FF2B5EF4-FFF2-40B4-BE49-F238E27FC236}">
                <a16:creationId xmlns:a16="http://schemas.microsoft.com/office/drawing/2014/main" id="{877DC997-9156-4D94-8820-B726D2BCA672}"/>
              </a:ext>
            </a:extLst>
          </p:cNvPr>
          <p:cNvSpPr>
            <a:spLocks noGrp="1"/>
          </p:cNvSpPr>
          <p:nvPr>
            <p:ph type="body" sz="quarter" idx="16"/>
          </p:nvPr>
        </p:nvSpPr>
        <p:spPr>
          <a:xfrm>
            <a:off x="142874" y="4962091"/>
            <a:ext cx="5953126" cy="1540005"/>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
        <p:nvSpPr>
          <p:cNvPr id="29" name="Text Placeholder 2">
            <a:extLst>
              <a:ext uri="{FF2B5EF4-FFF2-40B4-BE49-F238E27FC236}">
                <a16:creationId xmlns:a16="http://schemas.microsoft.com/office/drawing/2014/main" id="{4D3386B8-F94A-4793-8D7C-9133FBF2D223}"/>
              </a:ext>
            </a:extLst>
          </p:cNvPr>
          <p:cNvSpPr>
            <a:spLocks noGrp="1"/>
          </p:cNvSpPr>
          <p:nvPr>
            <p:ph type="body" sz="quarter" idx="17"/>
          </p:nvPr>
        </p:nvSpPr>
        <p:spPr>
          <a:xfrm>
            <a:off x="6267450" y="4962091"/>
            <a:ext cx="3390900" cy="1540005"/>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
        <p:nvSpPr>
          <p:cNvPr id="15" name="Text Placeholder 25">
            <a:extLst>
              <a:ext uri="{FF2B5EF4-FFF2-40B4-BE49-F238E27FC236}">
                <a16:creationId xmlns:a16="http://schemas.microsoft.com/office/drawing/2014/main" id="{333ABE5A-E861-4308-8DB3-3D555A6323E0}"/>
              </a:ext>
            </a:extLst>
          </p:cNvPr>
          <p:cNvSpPr>
            <a:spLocks noGrp="1"/>
          </p:cNvSpPr>
          <p:nvPr>
            <p:ph type="body" sz="quarter" idx="14"/>
          </p:nvPr>
        </p:nvSpPr>
        <p:spPr>
          <a:xfrm>
            <a:off x="733425" y="309865"/>
            <a:ext cx="11087100"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6" name="Text Placeholder 25">
            <a:extLst>
              <a:ext uri="{FF2B5EF4-FFF2-40B4-BE49-F238E27FC236}">
                <a16:creationId xmlns:a16="http://schemas.microsoft.com/office/drawing/2014/main" id="{10896CD3-9F79-429A-B265-D698E13BC0A4}"/>
              </a:ext>
            </a:extLst>
          </p:cNvPr>
          <p:cNvSpPr>
            <a:spLocks noGrp="1"/>
          </p:cNvSpPr>
          <p:nvPr>
            <p:ph type="body" sz="quarter" idx="15"/>
          </p:nvPr>
        </p:nvSpPr>
        <p:spPr>
          <a:xfrm>
            <a:off x="733423" y="6509241"/>
            <a:ext cx="11087101"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2379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ght">
    <p:bg>
      <p:bgPr>
        <a:solidFill>
          <a:schemeClr val="bg1"/>
        </a:solidFill>
        <a:effectLst/>
      </p:bgPr>
    </p:bg>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2429D635-353A-422E-8ABC-63D721E76493}"/>
              </a:ext>
            </a:extLst>
          </p:cNvPr>
          <p:cNvSpPr>
            <a:spLocks noGrp="1"/>
          </p:cNvSpPr>
          <p:nvPr>
            <p:ph type="body" sz="quarter" idx="10"/>
          </p:nvPr>
        </p:nvSpPr>
        <p:spPr>
          <a:xfrm>
            <a:off x="142875" y="2295391"/>
            <a:ext cx="8086725"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 Placeholder 10">
            <a:extLst>
              <a:ext uri="{FF2B5EF4-FFF2-40B4-BE49-F238E27FC236}">
                <a16:creationId xmlns:a16="http://schemas.microsoft.com/office/drawing/2014/main" id="{1E22FB35-EBD9-488A-AD4C-61C673F689E9}"/>
              </a:ext>
            </a:extLst>
          </p:cNvPr>
          <p:cNvSpPr>
            <a:spLocks noGrp="1"/>
          </p:cNvSpPr>
          <p:nvPr>
            <p:ph type="body" sz="quarter" idx="11"/>
          </p:nvPr>
        </p:nvSpPr>
        <p:spPr>
          <a:xfrm>
            <a:off x="142876" y="3429000"/>
            <a:ext cx="8086725"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3" name="Text Placeholder 25">
            <a:extLst>
              <a:ext uri="{FF2B5EF4-FFF2-40B4-BE49-F238E27FC236}">
                <a16:creationId xmlns:a16="http://schemas.microsoft.com/office/drawing/2014/main" id="{8382C789-9CCD-4851-802B-C3F16C248FD1}"/>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4" name="Text Placeholder 25">
            <a:extLst>
              <a:ext uri="{FF2B5EF4-FFF2-40B4-BE49-F238E27FC236}">
                <a16:creationId xmlns:a16="http://schemas.microsoft.com/office/drawing/2014/main" id="{59CD656D-5663-4E6F-9992-76E99BEDCBFF}"/>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48DE2285-8DA5-4064-B7D5-C90677804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cxnSp>
        <p:nvCxnSpPr>
          <p:cNvPr id="12" name="Straight Connector 11">
            <a:extLst>
              <a:ext uri="{FF2B5EF4-FFF2-40B4-BE49-F238E27FC236}">
                <a16:creationId xmlns:a16="http://schemas.microsoft.com/office/drawing/2014/main" id="{14FB21E4-7EAD-48ED-A34A-8567BB063CB4}"/>
              </a:ext>
            </a:extLst>
          </p:cNvPr>
          <p:cNvCxnSpPr>
            <a:cxnSpLocks/>
          </p:cNvCxnSpPr>
          <p:nvPr userDrawn="1"/>
        </p:nvCxnSpPr>
        <p:spPr>
          <a:xfrm>
            <a:off x="219073" y="5476871"/>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9640AC-7CA0-4892-AA1E-FC8DE6C274FE}"/>
              </a:ext>
            </a:extLst>
          </p:cNvPr>
          <p:cNvCxnSpPr>
            <a:cxnSpLocks/>
          </p:cNvCxnSpPr>
          <p:nvPr userDrawn="1"/>
        </p:nvCxnSpPr>
        <p:spPr>
          <a:xfrm>
            <a:off x="3962400" y="5476871"/>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2C75984-7B87-483D-85D1-9E2BD5B8B7FD}"/>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59" y="314149"/>
            <a:ext cx="121781" cy="1025530"/>
          </a:xfrm>
          <a:prstGeom prst="rect">
            <a:avLst/>
          </a:prstGeom>
        </p:spPr>
      </p:pic>
    </p:spTree>
    <p:extLst>
      <p:ext uri="{BB962C8B-B14F-4D97-AF65-F5344CB8AC3E}">
        <p14:creationId xmlns:p14="http://schemas.microsoft.com/office/powerpoint/2010/main" val="7162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_Banner">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B978CBF3-6278-4347-B1F8-29002AABD8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cxnSp>
        <p:nvCxnSpPr>
          <p:cNvPr id="15" name="Straight Connector 14">
            <a:extLst>
              <a:ext uri="{FF2B5EF4-FFF2-40B4-BE49-F238E27FC236}">
                <a16:creationId xmlns:a16="http://schemas.microsoft.com/office/drawing/2014/main" id="{917588E3-DCA5-4984-8E86-38D3140E2087}"/>
              </a:ext>
            </a:extLst>
          </p:cNvPr>
          <p:cNvCxnSpPr>
            <a:cxnSpLocks/>
          </p:cNvCxnSpPr>
          <p:nvPr userDrawn="1"/>
        </p:nvCxnSpPr>
        <p:spPr>
          <a:xfrm>
            <a:off x="219073" y="5162896"/>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37E394-E9DC-4D12-86A9-8E3C5248EE30}"/>
              </a:ext>
            </a:extLst>
          </p:cNvPr>
          <p:cNvCxnSpPr>
            <a:cxnSpLocks/>
          </p:cNvCxnSpPr>
          <p:nvPr userDrawn="1"/>
        </p:nvCxnSpPr>
        <p:spPr>
          <a:xfrm>
            <a:off x="3962400" y="5162896"/>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559081C-EBFE-4AA7-B7C0-539390F3126B}"/>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59" y="314149"/>
            <a:ext cx="121781" cy="1025530"/>
          </a:xfrm>
          <a:prstGeom prst="rect">
            <a:avLst/>
          </a:prstGeom>
        </p:spPr>
      </p:pic>
      <p:sp>
        <p:nvSpPr>
          <p:cNvPr id="21" name="Text Placeholder 25">
            <a:extLst>
              <a:ext uri="{FF2B5EF4-FFF2-40B4-BE49-F238E27FC236}">
                <a16:creationId xmlns:a16="http://schemas.microsoft.com/office/drawing/2014/main" id="{24D02979-0F15-4740-BCF9-7099753C951F}"/>
              </a:ext>
            </a:extLst>
          </p:cNvPr>
          <p:cNvSpPr>
            <a:spLocks noGrp="1"/>
          </p:cNvSpPr>
          <p:nvPr>
            <p:ph type="body" sz="quarter" idx="12"/>
          </p:nvPr>
        </p:nvSpPr>
        <p:spPr>
          <a:xfrm>
            <a:off x="142875" y="5259029"/>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2" name="Text Placeholder 25">
            <a:extLst>
              <a:ext uri="{FF2B5EF4-FFF2-40B4-BE49-F238E27FC236}">
                <a16:creationId xmlns:a16="http://schemas.microsoft.com/office/drawing/2014/main" id="{DF541ABE-7D93-45B2-AE6E-87EB5F7C1602}"/>
              </a:ext>
            </a:extLst>
          </p:cNvPr>
          <p:cNvSpPr>
            <a:spLocks noGrp="1"/>
          </p:cNvSpPr>
          <p:nvPr>
            <p:ph type="body" sz="quarter" idx="13"/>
          </p:nvPr>
        </p:nvSpPr>
        <p:spPr>
          <a:xfrm>
            <a:off x="3886200" y="5259798"/>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13" name="Text Placeholder 10">
            <a:extLst>
              <a:ext uri="{FF2B5EF4-FFF2-40B4-BE49-F238E27FC236}">
                <a16:creationId xmlns:a16="http://schemas.microsoft.com/office/drawing/2014/main" id="{92EA81FD-0206-4C0B-8B81-5B933B42B801}"/>
              </a:ext>
            </a:extLst>
          </p:cNvPr>
          <p:cNvSpPr>
            <a:spLocks noGrp="1"/>
          </p:cNvSpPr>
          <p:nvPr>
            <p:ph type="body" sz="quarter" idx="10"/>
          </p:nvPr>
        </p:nvSpPr>
        <p:spPr>
          <a:xfrm>
            <a:off x="142875" y="2295391"/>
            <a:ext cx="8086725"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10">
            <a:extLst>
              <a:ext uri="{FF2B5EF4-FFF2-40B4-BE49-F238E27FC236}">
                <a16:creationId xmlns:a16="http://schemas.microsoft.com/office/drawing/2014/main" id="{2E0A2F50-FBE4-4D1F-A41A-2F027638152B}"/>
              </a:ext>
            </a:extLst>
          </p:cNvPr>
          <p:cNvSpPr>
            <a:spLocks noGrp="1"/>
          </p:cNvSpPr>
          <p:nvPr>
            <p:ph type="body" sz="quarter" idx="11"/>
          </p:nvPr>
        </p:nvSpPr>
        <p:spPr>
          <a:xfrm>
            <a:off x="142876" y="3429000"/>
            <a:ext cx="8086725"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Text Placeholder 25">
            <a:extLst>
              <a:ext uri="{FF2B5EF4-FFF2-40B4-BE49-F238E27FC236}">
                <a16:creationId xmlns:a16="http://schemas.microsoft.com/office/drawing/2014/main" id="{333ABE5A-E861-4308-8DB3-3D555A6323E0}"/>
              </a:ext>
            </a:extLst>
          </p:cNvPr>
          <p:cNvSpPr>
            <a:spLocks noGrp="1"/>
          </p:cNvSpPr>
          <p:nvPr>
            <p:ph type="body" sz="quarter" idx="14"/>
          </p:nvPr>
        </p:nvSpPr>
        <p:spPr>
          <a:xfrm>
            <a:off x="733425" y="309865"/>
            <a:ext cx="11087100"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9" name="Text Placeholder 25">
            <a:extLst>
              <a:ext uri="{FF2B5EF4-FFF2-40B4-BE49-F238E27FC236}">
                <a16:creationId xmlns:a16="http://schemas.microsoft.com/office/drawing/2014/main" id="{10896CD3-9F79-429A-B265-D698E13BC0A4}"/>
              </a:ext>
            </a:extLst>
          </p:cNvPr>
          <p:cNvSpPr>
            <a:spLocks noGrp="1"/>
          </p:cNvSpPr>
          <p:nvPr>
            <p:ph type="body" sz="quarter" idx="15"/>
          </p:nvPr>
        </p:nvSpPr>
        <p:spPr>
          <a:xfrm>
            <a:off x="733423" y="6509241"/>
            <a:ext cx="11087101"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2388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_No Lines">
    <p:bg>
      <p:bgPr>
        <a:solidFill>
          <a:schemeClr val="bg1"/>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E5D8AA21-429A-4C24-AB34-C571F4A179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3030" y="4499030"/>
            <a:ext cx="2292295" cy="2292295"/>
          </a:xfrm>
          <a:prstGeom prst="rect">
            <a:avLst/>
          </a:prstGeom>
        </p:spPr>
      </p:pic>
      <p:pic>
        <p:nvPicPr>
          <p:cNvPr id="10" name="Picture 9">
            <a:extLst>
              <a:ext uri="{FF2B5EF4-FFF2-40B4-BE49-F238E27FC236}">
                <a16:creationId xmlns:a16="http://schemas.microsoft.com/office/drawing/2014/main" id="{A942940A-7CC7-4BCD-91F2-E90077906E6A}"/>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221259" y="314149"/>
            <a:ext cx="121781" cy="1025530"/>
          </a:xfrm>
          <a:prstGeom prst="rect">
            <a:avLst/>
          </a:prstGeom>
        </p:spPr>
      </p:pic>
      <p:sp>
        <p:nvSpPr>
          <p:cNvPr id="12" name="Text Placeholder 25">
            <a:extLst>
              <a:ext uri="{FF2B5EF4-FFF2-40B4-BE49-F238E27FC236}">
                <a16:creationId xmlns:a16="http://schemas.microsoft.com/office/drawing/2014/main" id="{DB5D6BAF-F04C-427C-B8DE-2E217CCCE073}"/>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4" name="Text Placeholder 25">
            <a:extLst>
              <a:ext uri="{FF2B5EF4-FFF2-40B4-BE49-F238E27FC236}">
                <a16:creationId xmlns:a16="http://schemas.microsoft.com/office/drawing/2014/main" id="{D335337E-C727-473B-A47F-ADCD01805872}"/>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13" name="Text Placeholder 10">
            <a:extLst>
              <a:ext uri="{FF2B5EF4-FFF2-40B4-BE49-F238E27FC236}">
                <a16:creationId xmlns:a16="http://schemas.microsoft.com/office/drawing/2014/main" id="{CA490700-B1AE-40D0-80DB-9EB3074AA048}"/>
              </a:ext>
            </a:extLst>
          </p:cNvPr>
          <p:cNvSpPr>
            <a:spLocks noGrp="1"/>
          </p:cNvSpPr>
          <p:nvPr>
            <p:ph type="body" sz="quarter" idx="10"/>
          </p:nvPr>
        </p:nvSpPr>
        <p:spPr>
          <a:xfrm>
            <a:off x="142875" y="2295391"/>
            <a:ext cx="8086725"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5D02676D-F22D-4DA1-8618-403573CCAE03}"/>
              </a:ext>
            </a:extLst>
          </p:cNvPr>
          <p:cNvSpPr>
            <a:spLocks noGrp="1"/>
          </p:cNvSpPr>
          <p:nvPr>
            <p:ph type="body" sz="quarter" idx="11"/>
          </p:nvPr>
        </p:nvSpPr>
        <p:spPr>
          <a:xfrm>
            <a:off x="142876" y="3429000"/>
            <a:ext cx="8086725"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4631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8402" y="6356352"/>
            <a:ext cx="2743200" cy="365125"/>
          </a:xfrm>
          <a:prstGeom prst="rect">
            <a:avLst/>
          </a:prstGeom>
        </p:spPr>
        <p:txBody>
          <a:bodyPr/>
          <a:lstStyle/>
          <a:p>
            <a:fld id="{23D17060-B2D5-4BDF-8036-8C748D5C6E49}" type="datetimeFigureOut">
              <a:rPr lang="en-US" smtClean="0"/>
              <a:t>7/28/2022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135319" y="6300328"/>
            <a:ext cx="2743200" cy="365125"/>
          </a:xfrm>
          <a:prstGeom prst="rect">
            <a:avLst/>
          </a:prstGeom>
        </p:spPr>
        <p:txBody>
          <a:bodyPr/>
          <a:lstStyle/>
          <a:p>
            <a:fld id="{32798ED9-3D55-4757-98C1-7DAA64905B1A}" type="slidenum">
              <a:rPr lang="en-US" smtClean="0"/>
              <a:t>‹#›</a:t>
            </a:fld>
            <a:endParaRPr lang="en-US"/>
          </a:p>
        </p:txBody>
      </p:sp>
    </p:spTree>
    <p:extLst>
      <p:ext uri="{BB962C8B-B14F-4D97-AF65-F5344CB8AC3E}">
        <p14:creationId xmlns:p14="http://schemas.microsoft.com/office/powerpoint/2010/main" val="31650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image" Target="../media/image4.gif"/><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0221" y="1447800"/>
            <a:ext cx="10382773" cy="46831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3579" y="6507568"/>
            <a:ext cx="2743200"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C103F71C-9E31-454A-8C9A-8885F06D4CC7}" type="datetimeFigureOut">
              <a:rPr lang="en-US" smtClean="0"/>
              <a:pPr/>
              <a:t>7/28/2022</a:t>
            </a:fld>
            <a:endParaRPr lang="en-US" dirty="0"/>
          </a:p>
        </p:txBody>
      </p:sp>
      <p:sp>
        <p:nvSpPr>
          <p:cNvPr id="5" name="Footer Placeholder 4"/>
          <p:cNvSpPr>
            <a:spLocks noGrp="1"/>
          </p:cNvSpPr>
          <p:nvPr>
            <p:ph type="ftr" sz="quarter" idx="3"/>
          </p:nvPr>
        </p:nvSpPr>
        <p:spPr>
          <a:xfrm>
            <a:off x="4038600" y="6507568"/>
            <a:ext cx="4114800"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368092" y="6507568"/>
            <a:ext cx="2743200"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2" name="Rectangle 1">
            <a:extLst>
              <a:ext uri="{FF2B5EF4-FFF2-40B4-BE49-F238E27FC236}">
                <a16:creationId xmlns:a16="http://schemas.microsoft.com/office/drawing/2014/main" id="{22C47FE3-A78E-49F8-82D8-727AE4C443A6}"/>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F0EE82B-7AC6-46DF-B3E8-774E1E63A8CB}"/>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1FBE12-BC41-4A51-82C8-D4FA199B60DF}"/>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B25B9EB2-CBB6-432C-82AE-7240411A357E}"/>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dirty="0"/>
              <a:t>Click to edit Master title style</a:t>
            </a:r>
          </a:p>
        </p:txBody>
      </p:sp>
      <p:pic>
        <p:nvPicPr>
          <p:cNvPr id="16" name="Picture 15" descr="Logo&#10;&#10;Description automatically generated">
            <a:extLst>
              <a:ext uri="{FF2B5EF4-FFF2-40B4-BE49-F238E27FC236}">
                <a16:creationId xmlns:a16="http://schemas.microsoft.com/office/drawing/2014/main" id="{20AE59F4-CB15-48D9-8412-8125A843351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943" y="1565"/>
            <a:ext cx="1345608" cy="1345608"/>
          </a:xfrm>
          <a:prstGeom prst="rect">
            <a:avLst/>
          </a:prstGeom>
        </p:spPr>
      </p:pic>
    </p:spTree>
    <p:extLst>
      <p:ext uri="{BB962C8B-B14F-4D97-AF65-F5344CB8AC3E}">
        <p14:creationId xmlns:p14="http://schemas.microsoft.com/office/powerpoint/2010/main" val="1507186715"/>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21" r:id="rId3"/>
    <p:sldLayoutId id="2147483722" r:id="rId4"/>
    <p:sldLayoutId id="2147483684" r:id="rId5"/>
    <p:sldLayoutId id="2147483724" r:id="rId6"/>
    <p:sldLayoutId id="2147483699" r:id="rId7"/>
    <p:sldLayoutId id="2147483701" r:id="rId8"/>
    <p:sldLayoutId id="2147483729" r:id="rId9"/>
    <p:sldLayoutId id="2147483731" r:id="rId10"/>
  </p:sldLayoutIdLst>
  <p:hf hdr="0" ftr="0" dt="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hidden="1">
            <a:extLst>
              <a:ext uri="{FF2B5EF4-FFF2-40B4-BE49-F238E27FC236}">
                <a16:creationId xmlns:a16="http://schemas.microsoft.com/office/drawing/2014/main" id="{766573AE-BE96-4E45-8B76-038220222BB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1211" y="107668"/>
            <a:ext cx="731520" cy="731520"/>
          </a:xfrm>
          <a:prstGeom prst="rect">
            <a:avLst/>
          </a:prstGeom>
        </p:spPr>
      </p:pic>
      <p:sp>
        <p:nvSpPr>
          <p:cNvPr id="4" name="Date Placeholder 3"/>
          <p:cNvSpPr>
            <a:spLocks noGrp="1"/>
          </p:cNvSpPr>
          <p:nvPr>
            <p:ph type="dt" sz="half" idx="2"/>
          </p:nvPr>
        </p:nvSpPr>
        <p:spPr>
          <a:xfrm>
            <a:off x="203579" y="6507568"/>
            <a:ext cx="2743200"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C103F71C-9E31-454A-8C9A-8885F06D4CC7}" type="datetimeFigureOut">
              <a:rPr lang="en-US" smtClean="0"/>
              <a:pPr/>
              <a:t>7/28/2022</a:t>
            </a:fld>
            <a:endParaRPr lang="en-US" dirty="0"/>
          </a:p>
        </p:txBody>
      </p:sp>
      <p:sp>
        <p:nvSpPr>
          <p:cNvPr id="5" name="Footer Placeholder 4"/>
          <p:cNvSpPr>
            <a:spLocks noGrp="1"/>
          </p:cNvSpPr>
          <p:nvPr>
            <p:ph type="ftr" sz="quarter" idx="3"/>
          </p:nvPr>
        </p:nvSpPr>
        <p:spPr>
          <a:xfrm>
            <a:off x="4038600" y="6507568"/>
            <a:ext cx="4114800"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368092" y="6507568"/>
            <a:ext cx="2743200"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10" name="Text Placeholder 2">
            <a:extLst>
              <a:ext uri="{FF2B5EF4-FFF2-40B4-BE49-F238E27FC236}">
                <a16:creationId xmlns:a16="http://schemas.microsoft.com/office/drawing/2014/main" id="{139C4B64-F985-4A20-87F1-D458A8BC799F}"/>
              </a:ext>
            </a:extLst>
          </p:cNvPr>
          <p:cNvSpPr>
            <a:spLocks noGrp="1"/>
          </p:cNvSpPr>
          <p:nvPr>
            <p:ph type="body" idx="1"/>
          </p:nvPr>
        </p:nvSpPr>
        <p:spPr>
          <a:xfrm>
            <a:off x="203579" y="1552574"/>
            <a:ext cx="11778871" cy="45783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0B20D92F-C734-44DA-BDA1-9B762A4D7F65}"/>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AB2EE72E-71C9-4066-8EB5-4A45F6D8988F}"/>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00D488-5B92-4E63-AE9C-6E7FE8BF6970}"/>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0F42C750-BF6B-4AAE-8362-EDAB54B899CF}"/>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dirty="0"/>
              <a:t>Click to edit Master title style</a:t>
            </a:r>
          </a:p>
        </p:txBody>
      </p:sp>
      <p:pic>
        <p:nvPicPr>
          <p:cNvPr id="16" name="Picture 15" descr="Logo&#10;&#10;Description automatically generated">
            <a:extLst>
              <a:ext uri="{FF2B5EF4-FFF2-40B4-BE49-F238E27FC236}">
                <a16:creationId xmlns:a16="http://schemas.microsoft.com/office/drawing/2014/main" id="{4C4C70F4-899E-4BA4-A88E-01BBA16AEC7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943" y="1565"/>
            <a:ext cx="1345608" cy="1345608"/>
          </a:xfrm>
          <a:prstGeom prst="rect">
            <a:avLst/>
          </a:prstGeom>
        </p:spPr>
      </p:pic>
    </p:spTree>
    <p:extLst>
      <p:ext uri="{BB962C8B-B14F-4D97-AF65-F5344CB8AC3E}">
        <p14:creationId xmlns:p14="http://schemas.microsoft.com/office/powerpoint/2010/main" val="4406641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27" r:id="rId9"/>
    <p:sldLayoutId id="2147483728" r:id="rId10"/>
    <p:sldLayoutId id="2147483730" r:id="rId11"/>
  </p:sldLayoutIdLst>
  <p:hf hdr="0" ftr="0" dt="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A78FCE-29F4-491B-9FC3-1932EB8DBEA9}"/>
              </a:ext>
            </a:extLst>
          </p:cNvPr>
          <p:cNvSpPr/>
          <p:nvPr userDrawn="1"/>
        </p:nvSpPr>
        <p:spPr>
          <a:xfrm>
            <a:off x="-671" y="0"/>
            <a:ext cx="3046473" cy="6872693"/>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Cond" panose="020B0606030402020204" pitchFamily="34" charset="0"/>
            </a:endParaRPr>
          </a:p>
        </p:txBody>
      </p:sp>
      <p:sp>
        <p:nvSpPr>
          <p:cNvPr id="2" name="Title Placeholder 1"/>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67075" y="676275"/>
            <a:ext cx="8686800" cy="5562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hidden="1">
            <a:extLst>
              <a:ext uri="{FF2B5EF4-FFF2-40B4-BE49-F238E27FC236}">
                <a16:creationId xmlns:a16="http://schemas.microsoft.com/office/drawing/2014/main" id="{766573AE-BE96-4E45-8B76-038220222BB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1211" y="107668"/>
            <a:ext cx="731520" cy="731520"/>
          </a:xfrm>
          <a:prstGeom prst="rect">
            <a:avLst/>
          </a:prstGeom>
        </p:spPr>
      </p:pic>
      <p:sp>
        <p:nvSpPr>
          <p:cNvPr id="4" name="Date Placeholder 3"/>
          <p:cNvSpPr>
            <a:spLocks noGrp="1"/>
          </p:cNvSpPr>
          <p:nvPr>
            <p:ph type="dt" sz="half" idx="2"/>
          </p:nvPr>
        </p:nvSpPr>
        <p:spPr>
          <a:xfrm>
            <a:off x="203579" y="6507568"/>
            <a:ext cx="2743200"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C103F71C-9E31-454A-8C9A-8885F06D4CC7}" type="datetimeFigureOut">
              <a:rPr lang="en-US" smtClean="0"/>
              <a:pPr/>
              <a:t>7/28/2022</a:t>
            </a:fld>
            <a:endParaRPr lang="en-US" dirty="0"/>
          </a:p>
        </p:txBody>
      </p:sp>
      <p:sp>
        <p:nvSpPr>
          <p:cNvPr id="5" name="Footer Placeholder 4"/>
          <p:cNvSpPr>
            <a:spLocks noGrp="1"/>
          </p:cNvSpPr>
          <p:nvPr>
            <p:ph type="ftr" sz="quarter" idx="3"/>
          </p:nvPr>
        </p:nvSpPr>
        <p:spPr>
          <a:xfrm>
            <a:off x="4038600" y="6507568"/>
            <a:ext cx="4114800"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368092" y="6507568"/>
            <a:ext cx="2743200"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120D252A-3596-43C2-8E60-A1B0AD031E5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43" y="1565"/>
            <a:ext cx="1345608" cy="1345608"/>
          </a:xfrm>
          <a:prstGeom prst="rect">
            <a:avLst/>
          </a:prstGeom>
        </p:spPr>
      </p:pic>
      <p:cxnSp>
        <p:nvCxnSpPr>
          <p:cNvPr id="10" name="Straight Connector 9">
            <a:extLst>
              <a:ext uri="{FF2B5EF4-FFF2-40B4-BE49-F238E27FC236}">
                <a16:creationId xmlns:a16="http://schemas.microsoft.com/office/drawing/2014/main" id="{8B8E8BD9-AE80-436B-B7E6-D36B2F0A86D9}"/>
              </a:ext>
            </a:extLst>
          </p:cNvPr>
          <p:cNvCxnSpPr>
            <a:cxnSpLocks/>
          </p:cNvCxnSpPr>
          <p:nvPr userDrawn="1"/>
        </p:nvCxnSpPr>
        <p:spPr>
          <a:xfrm flipV="1">
            <a:off x="3043517" y="1038225"/>
            <a:ext cx="0" cy="5834469"/>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6923AD-F6AF-4B7E-A3D6-61E791EA7CEB}"/>
              </a:ext>
            </a:extLst>
          </p:cNvPr>
          <p:cNvCxnSpPr>
            <a:cxnSpLocks/>
          </p:cNvCxnSpPr>
          <p:nvPr userDrawn="1"/>
        </p:nvCxnSpPr>
        <p:spPr>
          <a:xfrm flipH="1" flipV="1">
            <a:off x="3043518" y="-14694"/>
            <a:ext cx="1" cy="105927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298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hdr="0" ftr="0" dt="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in.Brown@dla.mi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dau.edu/training/p/apply-for-a-cour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au.edu/cop/dmsm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dau.edu/cop/pmks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www.pmmcmeeting.org/2023/"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39125" y="4849568"/>
            <a:ext cx="5086018" cy="1807183"/>
          </a:xfrm>
        </p:spPr>
        <p:txBody>
          <a:bodyPr>
            <a:normAutofit/>
          </a:bodyPr>
          <a:lstStyle/>
          <a:p>
            <a:pPr lvl="0"/>
            <a:r>
              <a:rPr lang="en-US" sz="1800" i="1" dirty="0">
                <a:solidFill>
                  <a:srgbClr val="E7E6E6">
                    <a:lumMod val="90000"/>
                  </a:srgbClr>
                </a:solidFill>
              </a:rPr>
              <a:t>Robin Brown </a:t>
            </a:r>
          </a:p>
          <a:p>
            <a:pPr lvl="0"/>
            <a:r>
              <a:rPr lang="en-US" sz="1800" i="1" dirty="0">
                <a:solidFill>
                  <a:srgbClr val="E7E6E6">
                    <a:lumMod val="90000"/>
                  </a:srgbClr>
                </a:solidFill>
              </a:rPr>
              <a:t>Parts and DMSMS Management Program Manager</a:t>
            </a:r>
          </a:p>
          <a:p>
            <a:pPr lvl="0"/>
            <a:r>
              <a:rPr lang="en-US" sz="1800" i="1" dirty="0">
                <a:solidFill>
                  <a:srgbClr val="E7E6E6">
                    <a:lumMod val="90000"/>
                  </a:srgbClr>
                </a:solidFill>
              </a:rPr>
              <a:t>R&amp;E Engineering Systems &amp; Architecture </a:t>
            </a:r>
          </a:p>
          <a:p>
            <a:pPr lvl="0"/>
            <a:r>
              <a:rPr lang="en-US" sz="1800" i="1" dirty="0">
                <a:solidFill>
                  <a:srgbClr val="E7E6E6">
                    <a:lumMod val="90000"/>
                  </a:srgbClr>
                </a:solidFill>
              </a:rPr>
              <a:t>Defense Standardization Program Office (DSPO) </a:t>
            </a:r>
          </a:p>
          <a:p>
            <a:pPr lvl="0"/>
            <a:r>
              <a:rPr lang="en-US" sz="1800" i="1" dirty="0">
                <a:solidFill>
                  <a:srgbClr val="E7E6E6">
                    <a:lumMod val="90000"/>
                  </a:srgbClr>
                </a:solidFill>
              </a:rPr>
              <a:t>Defense Microelectronics Cross Functional Team (DMCFT)</a:t>
            </a:r>
          </a:p>
          <a:p>
            <a:pPr lvl="0"/>
            <a:r>
              <a:rPr lang="en-US" sz="1800" i="1" dirty="0">
                <a:solidFill>
                  <a:srgbClr val="E7E6E6">
                    <a:lumMod val="90000"/>
                  </a:srgbClr>
                </a:solidFill>
                <a:hlinkClick r:id="rId3"/>
              </a:rPr>
              <a:t>Robin.Brown@dla.mil</a:t>
            </a:r>
            <a:endParaRPr lang="en-US" sz="1800" dirty="0"/>
          </a:p>
        </p:txBody>
      </p:sp>
      <p:sp>
        <p:nvSpPr>
          <p:cNvPr id="12" name="Text Placeholder 11"/>
          <p:cNvSpPr>
            <a:spLocks noGrp="1"/>
          </p:cNvSpPr>
          <p:nvPr>
            <p:ph type="body" sz="quarter" idx="10"/>
          </p:nvPr>
        </p:nvSpPr>
        <p:spPr>
          <a:xfrm>
            <a:off x="142874" y="3198124"/>
            <a:ext cx="11277795" cy="1132592"/>
          </a:xfrm>
        </p:spPr>
        <p:txBody>
          <a:bodyPr/>
          <a:lstStyle/>
          <a:p>
            <a:r>
              <a:rPr lang="en-US" sz="4400" b="1" dirty="0">
                <a:effectLst>
                  <a:outerShdw blurRad="38100" dist="38100" dir="2700000" algn="tl">
                    <a:srgbClr val="000000">
                      <a:alpha val="43137"/>
                    </a:srgbClr>
                  </a:outerShdw>
                </a:effectLst>
                <a:ea typeface="Calibri" panose="020F0502020204030204" pitchFamily="34" charset="0"/>
              </a:rPr>
              <a:t>DMSMS and Parts Management </a:t>
            </a:r>
          </a:p>
          <a:p>
            <a:r>
              <a:rPr lang="en-US" sz="3200" b="1" dirty="0">
                <a:solidFill>
                  <a:srgbClr val="FFFF00"/>
                </a:solidFill>
                <a:effectLst>
                  <a:outerShdw blurRad="38100" dist="38100" dir="2700000" algn="tl">
                    <a:srgbClr val="000000">
                      <a:alpha val="43137"/>
                    </a:srgbClr>
                  </a:outerShdw>
                </a:effectLst>
                <a:ea typeface="Calibri" panose="020F0502020204030204" pitchFamily="34" charset="0"/>
              </a:rPr>
              <a:t>“Synergy – The bonus that is achieved when things work together harmoniously” </a:t>
            </a:r>
            <a:r>
              <a:rPr lang="en-US" sz="1800" b="1" dirty="0">
                <a:solidFill>
                  <a:srgbClr val="FFFF00"/>
                </a:solidFill>
                <a:effectLst>
                  <a:outerShdw blurRad="38100" dist="38100" dir="2700000" algn="tl">
                    <a:srgbClr val="000000">
                      <a:alpha val="43137"/>
                    </a:srgbClr>
                  </a:outerShdw>
                </a:effectLst>
                <a:ea typeface="Calibri" panose="020F0502020204030204" pitchFamily="34" charset="0"/>
              </a:rPr>
              <a:t>~Mark Twain</a:t>
            </a:r>
            <a:r>
              <a:rPr lang="en-US" sz="3200" b="1" dirty="0">
                <a:solidFill>
                  <a:srgbClr val="FFFF00"/>
                </a:solidFill>
                <a:effectLst>
                  <a:outerShdw blurRad="38100" dist="38100" dir="2700000" algn="tl">
                    <a:srgbClr val="000000">
                      <a:alpha val="43137"/>
                    </a:srgbClr>
                  </a:outerShdw>
                </a:effectLst>
                <a:ea typeface="Calibri" panose="020F0502020204030204" pitchFamily="34" charset="0"/>
              </a:rPr>
              <a:t> </a:t>
            </a:r>
          </a:p>
          <a:p>
            <a:endParaRPr lang="en-US" sz="1800" dirty="0">
              <a:latin typeface="Arial" panose="020B0604020202020204" pitchFamily="34" charset="0"/>
            </a:endParaRPr>
          </a:p>
          <a:p>
            <a:r>
              <a:rPr lang="en-US" sz="1800" dirty="0">
                <a:latin typeface="Arial" panose="020B0604020202020204" pitchFamily="34" charset="0"/>
              </a:rPr>
              <a:t>August 3</a:t>
            </a:r>
            <a:r>
              <a:rPr lang="en-US" sz="1800" b="0" i="0" u="none" strike="noStrike" baseline="0" dirty="0">
                <a:latin typeface="Arial" panose="020B0604020202020204" pitchFamily="34" charset="0"/>
              </a:rPr>
              <a:t>, 2022	</a:t>
            </a:r>
          </a:p>
          <a:p>
            <a:endParaRPr lang="en-US" sz="1800" b="0" i="0" u="none" strike="noStrike" baseline="0" dirty="0">
              <a:latin typeface="Arial" panose="020B0604020202020204" pitchFamily="34" charset="0"/>
            </a:endParaRPr>
          </a:p>
        </p:txBody>
      </p:sp>
      <p:sp>
        <p:nvSpPr>
          <p:cNvPr id="6" name="Rectangle 39"/>
          <p:cNvSpPr/>
          <p:nvPr/>
        </p:nvSpPr>
        <p:spPr>
          <a:xfrm>
            <a:off x="3882450" y="6596728"/>
            <a:ext cx="7268647"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FFFFFF"/>
                </a:solidFill>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220662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C594F4-93B2-2D95-7DCD-5FFF3AA14545}"/>
              </a:ext>
            </a:extLst>
          </p:cNvPr>
          <p:cNvSpPr>
            <a:spLocks noGrp="1"/>
          </p:cNvSpPr>
          <p:nvPr>
            <p:ph type="sldNum" sz="quarter" idx="12"/>
          </p:nvPr>
        </p:nvSpPr>
        <p:spPr/>
        <p:txBody>
          <a:bodyPr/>
          <a:lstStyle/>
          <a:p>
            <a:fld id="{A95DF160-2252-4507-9087-606C83CDB7D9}" type="slidenum">
              <a:rPr lang="en-US" smtClean="0"/>
              <a:t>10</a:t>
            </a:fld>
            <a:endParaRPr lang="en-US"/>
          </a:p>
        </p:txBody>
      </p:sp>
      <p:sp>
        <p:nvSpPr>
          <p:cNvPr id="3" name="Title 2">
            <a:extLst>
              <a:ext uri="{FF2B5EF4-FFF2-40B4-BE49-F238E27FC236}">
                <a16:creationId xmlns:a16="http://schemas.microsoft.com/office/drawing/2014/main" id="{4AE1587B-FA6A-58B4-4AF6-897217416C46}"/>
              </a:ext>
            </a:extLst>
          </p:cNvPr>
          <p:cNvSpPr>
            <a:spLocks noGrp="1"/>
          </p:cNvSpPr>
          <p:nvPr>
            <p:ph type="title"/>
          </p:nvPr>
        </p:nvSpPr>
        <p:spPr>
          <a:xfrm>
            <a:off x="795867" y="381984"/>
            <a:ext cx="11025479" cy="677002"/>
          </a:xfrm>
        </p:spPr>
        <p:txBody>
          <a:bodyPr>
            <a:normAutofit/>
          </a:bodyPr>
          <a:lstStyle/>
          <a:p>
            <a:pPr algn="ctr"/>
            <a:r>
              <a:rPr lang="en-US" sz="4000" b="1" dirty="0">
                <a:effectLst>
                  <a:outerShdw blurRad="38100" dist="38100" dir="2700000" algn="tl">
                    <a:srgbClr val="000000">
                      <a:alpha val="43137"/>
                    </a:srgbClr>
                  </a:outerShdw>
                </a:effectLst>
              </a:rPr>
              <a:t>DoD Parts Management Program  </a:t>
            </a:r>
          </a:p>
        </p:txBody>
      </p:sp>
      <p:sp>
        <p:nvSpPr>
          <p:cNvPr id="6" name="Content Placeholder 5">
            <a:extLst>
              <a:ext uri="{FF2B5EF4-FFF2-40B4-BE49-F238E27FC236}">
                <a16:creationId xmlns:a16="http://schemas.microsoft.com/office/drawing/2014/main" id="{8B50B0DA-B0FF-F234-77D1-40CDB03CC3B2}"/>
              </a:ext>
            </a:extLst>
          </p:cNvPr>
          <p:cNvSpPr>
            <a:spLocks noGrp="1"/>
          </p:cNvSpPr>
          <p:nvPr>
            <p:ph sz="half" idx="1"/>
          </p:nvPr>
        </p:nvSpPr>
        <p:spPr>
          <a:xfrm>
            <a:off x="8595360" y="1464854"/>
            <a:ext cx="3408235" cy="5113195"/>
          </a:xfrm>
          <a:prstGeom prst="rect">
            <a:avLst/>
          </a:prstGeom>
          <a:solidFill>
            <a:schemeClr val="accent3">
              <a:lumMod val="40000"/>
              <a:lumOff val="60000"/>
            </a:schemeClr>
          </a:solidFill>
          <a:ln w="25400" cmpd="dbl">
            <a:solidFill>
              <a:schemeClr val="tx1"/>
            </a:solidFill>
            <a:extLst>
              <a:ext uri="{C807C97D-BFC1-408E-A445-0C87EB9F89A2}">
                <ask:lineSketchStyleProps xmlns:ask="http://schemas.microsoft.com/office/drawing/2018/sketchyshapes" sd="1219033472">
                  <a:custGeom>
                    <a:avLst/>
                    <a:gdLst>
                      <a:gd name="connsiteX0" fmla="*/ 0 w 4011739"/>
                      <a:gd name="connsiteY0" fmla="*/ 0 h 4924425"/>
                      <a:gd name="connsiteX1" fmla="*/ 492871 w 4011739"/>
                      <a:gd name="connsiteY1" fmla="*/ 0 h 4924425"/>
                      <a:gd name="connsiteX2" fmla="*/ 1065976 w 4011739"/>
                      <a:gd name="connsiteY2" fmla="*/ 0 h 4924425"/>
                      <a:gd name="connsiteX3" fmla="*/ 1719317 w 4011739"/>
                      <a:gd name="connsiteY3" fmla="*/ 0 h 4924425"/>
                      <a:gd name="connsiteX4" fmla="*/ 2212188 w 4011739"/>
                      <a:gd name="connsiteY4" fmla="*/ 0 h 4924425"/>
                      <a:gd name="connsiteX5" fmla="*/ 2825410 w 4011739"/>
                      <a:gd name="connsiteY5" fmla="*/ 0 h 4924425"/>
                      <a:gd name="connsiteX6" fmla="*/ 3318281 w 4011739"/>
                      <a:gd name="connsiteY6" fmla="*/ 0 h 4924425"/>
                      <a:gd name="connsiteX7" fmla="*/ 4011739 w 4011739"/>
                      <a:gd name="connsiteY7" fmla="*/ 0 h 4924425"/>
                      <a:gd name="connsiteX8" fmla="*/ 4011739 w 4011739"/>
                      <a:gd name="connsiteY8" fmla="*/ 596403 h 4924425"/>
                      <a:gd name="connsiteX9" fmla="*/ 4011739 w 4011739"/>
                      <a:gd name="connsiteY9" fmla="*/ 1045072 h 4924425"/>
                      <a:gd name="connsiteX10" fmla="*/ 4011739 w 4011739"/>
                      <a:gd name="connsiteY10" fmla="*/ 1690719 h 4924425"/>
                      <a:gd name="connsiteX11" fmla="*/ 4011739 w 4011739"/>
                      <a:gd name="connsiteY11" fmla="*/ 2237878 h 4924425"/>
                      <a:gd name="connsiteX12" fmla="*/ 4011739 w 4011739"/>
                      <a:gd name="connsiteY12" fmla="*/ 2883524 h 4924425"/>
                      <a:gd name="connsiteX13" fmla="*/ 4011739 w 4011739"/>
                      <a:gd name="connsiteY13" fmla="*/ 3479927 h 4924425"/>
                      <a:gd name="connsiteX14" fmla="*/ 4011739 w 4011739"/>
                      <a:gd name="connsiteY14" fmla="*/ 3977841 h 4924425"/>
                      <a:gd name="connsiteX15" fmla="*/ 4011739 w 4011739"/>
                      <a:gd name="connsiteY15" fmla="*/ 4924425 h 4924425"/>
                      <a:gd name="connsiteX16" fmla="*/ 3518868 w 4011739"/>
                      <a:gd name="connsiteY16" fmla="*/ 4924425 h 4924425"/>
                      <a:gd name="connsiteX17" fmla="*/ 2945763 w 4011739"/>
                      <a:gd name="connsiteY17" fmla="*/ 4924425 h 4924425"/>
                      <a:gd name="connsiteX18" fmla="*/ 2292422 w 4011739"/>
                      <a:gd name="connsiteY18" fmla="*/ 4924425 h 4924425"/>
                      <a:gd name="connsiteX19" fmla="*/ 1639082 w 4011739"/>
                      <a:gd name="connsiteY19" fmla="*/ 4924425 h 4924425"/>
                      <a:gd name="connsiteX20" fmla="*/ 1025859 w 4011739"/>
                      <a:gd name="connsiteY20" fmla="*/ 4924425 h 4924425"/>
                      <a:gd name="connsiteX21" fmla="*/ 0 w 4011739"/>
                      <a:gd name="connsiteY21" fmla="*/ 4924425 h 4924425"/>
                      <a:gd name="connsiteX22" fmla="*/ 0 w 4011739"/>
                      <a:gd name="connsiteY22" fmla="*/ 4328022 h 4924425"/>
                      <a:gd name="connsiteX23" fmla="*/ 0 w 4011739"/>
                      <a:gd name="connsiteY23" fmla="*/ 3780864 h 4924425"/>
                      <a:gd name="connsiteX24" fmla="*/ 0 w 4011739"/>
                      <a:gd name="connsiteY24" fmla="*/ 3233706 h 4924425"/>
                      <a:gd name="connsiteX25" fmla="*/ 0 w 4011739"/>
                      <a:gd name="connsiteY25" fmla="*/ 2686547 h 4924425"/>
                      <a:gd name="connsiteX26" fmla="*/ 0 w 4011739"/>
                      <a:gd name="connsiteY26" fmla="*/ 2287122 h 4924425"/>
                      <a:gd name="connsiteX27" fmla="*/ 0 w 4011739"/>
                      <a:gd name="connsiteY27" fmla="*/ 1690719 h 4924425"/>
                      <a:gd name="connsiteX28" fmla="*/ 0 w 4011739"/>
                      <a:gd name="connsiteY28" fmla="*/ 1291294 h 4924425"/>
                      <a:gd name="connsiteX29" fmla="*/ 0 w 4011739"/>
                      <a:gd name="connsiteY29" fmla="*/ 744135 h 4924425"/>
                      <a:gd name="connsiteX30" fmla="*/ 0 w 4011739"/>
                      <a:gd name="connsiteY30" fmla="*/ 0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11739" h="4924425" fill="none" extrusionOk="0">
                        <a:moveTo>
                          <a:pt x="0" y="0"/>
                        </a:moveTo>
                        <a:cubicBezTo>
                          <a:pt x="245415" y="-3453"/>
                          <a:pt x="391587" y="34990"/>
                          <a:pt x="492871" y="0"/>
                        </a:cubicBezTo>
                        <a:cubicBezTo>
                          <a:pt x="594155" y="-34990"/>
                          <a:pt x="946136" y="26370"/>
                          <a:pt x="1065976" y="0"/>
                        </a:cubicBezTo>
                        <a:cubicBezTo>
                          <a:pt x="1185816" y="-26370"/>
                          <a:pt x="1460125" y="29572"/>
                          <a:pt x="1719317" y="0"/>
                        </a:cubicBezTo>
                        <a:cubicBezTo>
                          <a:pt x="1978509" y="-29572"/>
                          <a:pt x="2058934" y="2101"/>
                          <a:pt x="2212188" y="0"/>
                        </a:cubicBezTo>
                        <a:cubicBezTo>
                          <a:pt x="2365442" y="-2101"/>
                          <a:pt x="2581946" y="60633"/>
                          <a:pt x="2825410" y="0"/>
                        </a:cubicBezTo>
                        <a:cubicBezTo>
                          <a:pt x="3068874" y="-60633"/>
                          <a:pt x="3115718" y="31354"/>
                          <a:pt x="3318281" y="0"/>
                        </a:cubicBezTo>
                        <a:cubicBezTo>
                          <a:pt x="3520844" y="-31354"/>
                          <a:pt x="3828116" y="25868"/>
                          <a:pt x="4011739" y="0"/>
                        </a:cubicBezTo>
                        <a:cubicBezTo>
                          <a:pt x="4017442" y="146227"/>
                          <a:pt x="3985811" y="405921"/>
                          <a:pt x="4011739" y="596403"/>
                        </a:cubicBezTo>
                        <a:cubicBezTo>
                          <a:pt x="4037667" y="786885"/>
                          <a:pt x="3992985" y="922068"/>
                          <a:pt x="4011739" y="1045072"/>
                        </a:cubicBezTo>
                        <a:cubicBezTo>
                          <a:pt x="4030493" y="1168076"/>
                          <a:pt x="3935984" y="1434795"/>
                          <a:pt x="4011739" y="1690719"/>
                        </a:cubicBezTo>
                        <a:cubicBezTo>
                          <a:pt x="4087494" y="1946643"/>
                          <a:pt x="3958004" y="2058794"/>
                          <a:pt x="4011739" y="2237878"/>
                        </a:cubicBezTo>
                        <a:cubicBezTo>
                          <a:pt x="4065474" y="2416962"/>
                          <a:pt x="3947497" y="2747216"/>
                          <a:pt x="4011739" y="2883524"/>
                        </a:cubicBezTo>
                        <a:cubicBezTo>
                          <a:pt x="4075981" y="3019832"/>
                          <a:pt x="4008396" y="3262312"/>
                          <a:pt x="4011739" y="3479927"/>
                        </a:cubicBezTo>
                        <a:cubicBezTo>
                          <a:pt x="4015082" y="3697542"/>
                          <a:pt x="3968817" y="3751668"/>
                          <a:pt x="4011739" y="3977841"/>
                        </a:cubicBezTo>
                        <a:cubicBezTo>
                          <a:pt x="4054661" y="4204014"/>
                          <a:pt x="3957228" y="4662610"/>
                          <a:pt x="4011739" y="4924425"/>
                        </a:cubicBezTo>
                        <a:cubicBezTo>
                          <a:pt x="3768447" y="4949798"/>
                          <a:pt x="3749735" y="4873266"/>
                          <a:pt x="3518868" y="4924425"/>
                        </a:cubicBezTo>
                        <a:cubicBezTo>
                          <a:pt x="3288001" y="4975584"/>
                          <a:pt x="3071744" y="4880752"/>
                          <a:pt x="2945763" y="4924425"/>
                        </a:cubicBezTo>
                        <a:cubicBezTo>
                          <a:pt x="2819783" y="4968098"/>
                          <a:pt x="2603175" y="4864334"/>
                          <a:pt x="2292422" y="4924425"/>
                        </a:cubicBezTo>
                        <a:cubicBezTo>
                          <a:pt x="1981669" y="4984516"/>
                          <a:pt x="1930208" y="4863355"/>
                          <a:pt x="1639082" y="4924425"/>
                        </a:cubicBezTo>
                        <a:cubicBezTo>
                          <a:pt x="1347956" y="4985495"/>
                          <a:pt x="1275913" y="4874000"/>
                          <a:pt x="1025859" y="4924425"/>
                        </a:cubicBezTo>
                        <a:cubicBezTo>
                          <a:pt x="775805" y="4974850"/>
                          <a:pt x="493755" y="4924285"/>
                          <a:pt x="0" y="4924425"/>
                        </a:cubicBezTo>
                        <a:cubicBezTo>
                          <a:pt x="-69965" y="4634181"/>
                          <a:pt x="6050" y="4563446"/>
                          <a:pt x="0" y="4328022"/>
                        </a:cubicBezTo>
                        <a:cubicBezTo>
                          <a:pt x="-6050" y="4092598"/>
                          <a:pt x="56131" y="3929614"/>
                          <a:pt x="0" y="3780864"/>
                        </a:cubicBezTo>
                        <a:cubicBezTo>
                          <a:pt x="-56131" y="3632114"/>
                          <a:pt x="18877" y="3389072"/>
                          <a:pt x="0" y="3233706"/>
                        </a:cubicBezTo>
                        <a:cubicBezTo>
                          <a:pt x="-18877" y="3078340"/>
                          <a:pt x="2060" y="2894803"/>
                          <a:pt x="0" y="2686547"/>
                        </a:cubicBezTo>
                        <a:cubicBezTo>
                          <a:pt x="-2060" y="2478291"/>
                          <a:pt x="5429" y="2447685"/>
                          <a:pt x="0" y="2287122"/>
                        </a:cubicBezTo>
                        <a:cubicBezTo>
                          <a:pt x="-5429" y="2126559"/>
                          <a:pt x="25135" y="1885505"/>
                          <a:pt x="0" y="1690719"/>
                        </a:cubicBezTo>
                        <a:cubicBezTo>
                          <a:pt x="-25135" y="1495933"/>
                          <a:pt x="35701" y="1396002"/>
                          <a:pt x="0" y="1291294"/>
                        </a:cubicBezTo>
                        <a:cubicBezTo>
                          <a:pt x="-35701" y="1186586"/>
                          <a:pt x="64779" y="897765"/>
                          <a:pt x="0" y="744135"/>
                        </a:cubicBezTo>
                        <a:cubicBezTo>
                          <a:pt x="-64779" y="590505"/>
                          <a:pt x="80886" y="297147"/>
                          <a:pt x="0" y="0"/>
                        </a:cubicBezTo>
                        <a:close/>
                      </a:path>
                      <a:path w="4011739" h="4924425" stroke="0" extrusionOk="0">
                        <a:moveTo>
                          <a:pt x="0" y="0"/>
                        </a:moveTo>
                        <a:cubicBezTo>
                          <a:pt x="175830" y="-44596"/>
                          <a:pt x="290921" y="57389"/>
                          <a:pt x="532988" y="0"/>
                        </a:cubicBezTo>
                        <a:cubicBezTo>
                          <a:pt x="775055" y="-57389"/>
                          <a:pt x="854940" y="36335"/>
                          <a:pt x="985742" y="0"/>
                        </a:cubicBezTo>
                        <a:cubicBezTo>
                          <a:pt x="1116544" y="-36335"/>
                          <a:pt x="1440385" y="48979"/>
                          <a:pt x="1639082" y="0"/>
                        </a:cubicBezTo>
                        <a:cubicBezTo>
                          <a:pt x="1837779" y="-48979"/>
                          <a:pt x="2029720" y="8733"/>
                          <a:pt x="2172070" y="0"/>
                        </a:cubicBezTo>
                        <a:cubicBezTo>
                          <a:pt x="2314420" y="-8733"/>
                          <a:pt x="2551390" y="30101"/>
                          <a:pt x="2705058" y="0"/>
                        </a:cubicBezTo>
                        <a:cubicBezTo>
                          <a:pt x="2858726" y="-30101"/>
                          <a:pt x="3180076" y="64838"/>
                          <a:pt x="3358399" y="0"/>
                        </a:cubicBezTo>
                        <a:cubicBezTo>
                          <a:pt x="3536722" y="-64838"/>
                          <a:pt x="3735106" y="25889"/>
                          <a:pt x="4011739" y="0"/>
                        </a:cubicBezTo>
                        <a:cubicBezTo>
                          <a:pt x="4077730" y="164300"/>
                          <a:pt x="3959044" y="472201"/>
                          <a:pt x="4011739" y="645647"/>
                        </a:cubicBezTo>
                        <a:cubicBezTo>
                          <a:pt x="4064434" y="819093"/>
                          <a:pt x="3990942" y="978307"/>
                          <a:pt x="4011739" y="1094317"/>
                        </a:cubicBezTo>
                        <a:cubicBezTo>
                          <a:pt x="4032536" y="1210327"/>
                          <a:pt x="3986813" y="1434160"/>
                          <a:pt x="4011739" y="1542986"/>
                        </a:cubicBezTo>
                        <a:cubicBezTo>
                          <a:pt x="4036665" y="1651812"/>
                          <a:pt x="3988151" y="1825789"/>
                          <a:pt x="4011739" y="2090145"/>
                        </a:cubicBezTo>
                        <a:cubicBezTo>
                          <a:pt x="4035327" y="2354501"/>
                          <a:pt x="3997233" y="2436716"/>
                          <a:pt x="4011739" y="2686547"/>
                        </a:cubicBezTo>
                        <a:cubicBezTo>
                          <a:pt x="4026245" y="2936378"/>
                          <a:pt x="4002070" y="2931619"/>
                          <a:pt x="4011739" y="3085973"/>
                        </a:cubicBezTo>
                        <a:cubicBezTo>
                          <a:pt x="4021408" y="3240327"/>
                          <a:pt x="3982237" y="3497891"/>
                          <a:pt x="4011739" y="3633131"/>
                        </a:cubicBezTo>
                        <a:cubicBezTo>
                          <a:pt x="4041241" y="3768371"/>
                          <a:pt x="3978648" y="3917623"/>
                          <a:pt x="4011739" y="4180290"/>
                        </a:cubicBezTo>
                        <a:cubicBezTo>
                          <a:pt x="4044830" y="4442957"/>
                          <a:pt x="4011603" y="4773644"/>
                          <a:pt x="4011739" y="4924425"/>
                        </a:cubicBezTo>
                        <a:cubicBezTo>
                          <a:pt x="3802670" y="4943933"/>
                          <a:pt x="3700643" y="4893515"/>
                          <a:pt x="3398516" y="4924425"/>
                        </a:cubicBezTo>
                        <a:cubicBezTo>
                          <a:pt x="3096389" y="4955335"/>
                          <a:pt x="2996832" y="4907012"/>
                          <a:pt x="2825410" y="4924425"/>
                        </a:cubicBezTo>
                        <a:cubicBezTo>
                          <a:pt x="2653988" y="4941838"/>
                          <a:pt x="2471914" y="4919383"/>
                          <a:pt x="2372657" y="4924425"/>
                        </a:cubicBezTo>
                        <a:cubicBezTo>
                          <a:pt x="2273400" y="4929467"/>
                          <a:pt x="1993417" y="4908281"/>
                          <a:pt x="1879786" y="4924425"/>
                        </a:cubicBezTo>
                        <a:cubicBezTo>
                          <a:pt x="1766155" y="4940569"/>
                          <a:pt x="1429285" y="4865437"/>
                          <a:pt x="1226446" y="4924425"/>
                        </a:cubicBezTo>
                        <a:cubicBezTo>
                          <a:pt x="1023607" y="4983413"/>
                          <a:pt x="908957" y="4908114"/>
                          <a:pt x="653340" y="4924425"/>
                        </a:cubicBezTo>
                        <a:cubicBezTo>
                          <a:pt x="397723" y="4940736"/>
                          <a:pt x="160018" y="4872247"/>
                          <a:pt x="0" y="4924425"/>
                        </a:cubicBezTo>
                        <a:cubicBezTo>
                          <a:pt x="-10678" y="4687235"/>
                          <a:pt x="56749" y="4612012"/>
                          <a:pt x="0" y="4377267"/>
                        </a:cubicBezTo>
                        <a:cubicBezTo>
                          <a:pt x="-56749" y="4142522"/>
                          <a:pt x="43438" y="4085441"/>
                          <a:pt x="0" y="3977841"/>
                        </a:cubicBezTo>
                        <a:cubicBezTo>
                          <a:pt x="-43438" y="3870241"/>
                          <a:pt x="3986" y="3766906"/>
                          <a:pt x="0" y="3578416"/>
                        </a:cubicBezTo>
                        <a:cubicBezTo>
                          <a:pt x="-3986" y="3389927"/>
                          <a:pt x="13773" y="3213030"/>
                          <a:pt x="0" y="2982013"/>
                        </a:cubicBezTo>
                        <a:cubicBezTo>
                          <a:pt x="-13773" y="2750996"/>
                          <a:pt x="13186" y="2722270"/>
                          <a:pt x="0" y="2533343"/>
                        </a:cubicBezTo>
                        <a:cubicBezTo>
                          <a:pt x="-13186" y="2344416"/>
                          <a:pt x="73025" y="2198609"/>
                          <a:pt x="0" y="1887696"/>
                        </a:cubicBezTo>
                        <a:cubicBezTo>
                          <a:pt x="-73025" y="1576783"/>
                          <a:pt x="49521" y="1498575"/>
                          <a:pt x="0" y="1389782"/>
                        </a:cubicBezTo>
                        <a:cubicBezTo>
                          <a:pt x="-49521" y="1280989"/>
                          <a:pt x="13092" y="1163855"/>
                          <a:pt x="0" y="990357"/>
                        </a:cubicBezTo>
                        <a:cubicBezTo>
                          <a:pt x="-13092" y="816859"/>
                          <a:pt x="84096" y="334281"/>
                          <a:pt x="0" y="0"/>
                        </a:cubicBezTo>
                        <a:close/>
                      </a:path>
                    </a:pathLst>
                  </a:custGeom>
                  <ask:type>
                    <ask:lineSketchNone/>
                  </ask:type>
                </ask:lineSketchStyleProps>
              </a:ext>
            </a:extLst>
          </a:ln>
        </p:spPr>
        <p:txBody>
          <a:bodyPr wrap="square">
            <a:spAutoFit/>
          </a:bodyPr>
          <a:lstStyle/>
          <a:p>
            <a:pPr marL="12700" indent="0" algn="ctr">
              <a:buNone/>
              <a:tabLst>
                <a:tab pos="355600" algn="l"/>
              </a:tabLst>
            </a:pPr>
            <a:endParaRPr lang="en-US" sz="2000" b="1" spc="-5" dirty="0">
              <a:latin typeface="Arial" panose="020B0604020202020204" pitchFamily="34" charset="0"/>
              <a:cs typeface="Arial" panose="020B0604020202020204" pitchFamily="34" charset="0"/>
            </a:endParaRPr>
          </a:p>
          <a:p>
            <a:pPr marL="12700" indent="0" algn="ctr">
              <a:buNone/>
              <a:tabLst>
                <a:tab pos="355600" algn="l"/>
              </a:tabLst>
            </a:pPr>
            <a:r>
              <a:rPr lang="en-US" sz="2400" b="1" spc="-5" dirty="0">
                <a:solidFill>
                  <a:srgbClr val="C00000"/>
                </a:solidFill>
                <a:latin typeface="Arial" panose="020B0604020202020204" pitchFamily="34" charset="0"/>
                <a:cs typeface="Arial" panose="020B0604020202020204" pitchFamily="34" charset="0"/>
              </a:rPr>
              <a:t>Better Parts Selection</a:t>
            </a:r>
            <a:r>
              <a:rPr lang="en-US" sz="2400" spc="-5" dirty="0">
                <a:solidFill>
                  <a:srgbClr val="C00000"/>
                </a:solidFill>
                <a:latin typeface="Arial" panose="020B0604020202020204" pitchFamily="34" charset="0"/>
                <a:cs typeface="Arial" panose="020B0604020202020204" pitchFamily="34" charset="0"/>
              </a:rPr>
              <a:t> </a:t>
            </a:r>
          </a:p>
          <a:p>
            <a:pPr marL="355600" indent="-342900">
              <a:buFont typeface="Wingdings" panose="05000000000000000000" pitchFamily="2" charset="2"/>
              <a:buChar char="Ø"/>
              <a:tabLst>
                <a:tab pos="355600" algn="l"/>
              </a:tabLst>
            </a:pPr>
            <a:r>
              <a:rPr lang="en-US" sz="2000" spc="-5" dirty="0">
                <a:latin typeface="Arial" panose="020B0604020202020204" pitchFamily="34" charset="0"/>
                <a:cs typeface="Arial" panose="020B0604020202020204" pitchFamily="34" charset="0"/>
              </a:rPr>
              <a:t>Reduced Costs </a:t>
            </a:r>
            <a:endParaRPr lang="en-US" sz="2000" dirty="0">
              <a:latin typeface="Arial" panose="020B0604020202020204" pitchFamily="34" charset="0"/>
              <a:cs typeface="Arial" panose="020B0604020202020204" pitchFamily="34" charset="0"/>
            </a:endParaRPr>
          </a:p>
          <a:p>
            <a:pPr marL="355600" indent="-342900">
              <a:lnSpc>
                <a:spcPct val="100000"/>
              </a:lnSpc>
              <a:buFont typeface="Wingdings" panose="05000000000000000000" pitchFamily="2" charset="2"/>
              <a:buChar char="Ø"/>
              <a:tabLst>
                <a:tab pos="355600" algn="l"/>
              </a:tabLst>
            </a:pPr>
            <a:r>
              <a:rPr lang="en-US" sz="2000" dirty="0">
                <a:latin typeface="Arial" panose="020B0604020202020204" pitchFamily="34" charset="0"/>
                <a:cs typeface="Arial" panose="020B0604020202020204" pitchFamily="34" charset="0"/>
              </a:rPr>
              <a:t>Enhanced Readiness and Interoperability</a:t>
            </a:r>
          </a:p>
          <a:p>
            <a:pPr marL="355600" indent="-342900">
              <a:buFont typeface="Wingdings" panose="05000000000000000000" pitchFamily="2" charset="2"/>
              <a:buChar char="Ø"/>
              <a:tabLst>
                <a:tab pos="355600" algn="l"/>
              </a:tabLst>
            </a:pPr>
            <a:r>
              <a:rPr lang="en-US" sz="2000" dirty="0">
                <a:latin typeface="Arial" panose="020B0604020202020204" pitchFamily="34" charset="0"/>
                <a:cs typeface="Arial" panose="020B0604020202020204" pitchFamily="34" charset="0"/>
              </a:rPr>
              <a:t>Reduced Acquisition Lead-Time</a:t>
            </a:r>
          </a:p>
          <a:p>
            <a:pPr marL="355600" indent="-342900">
              <a:buFont typeface="Wingdings" panose="05000000000000000000" pitchFamily="2" charset="2"/>
              <a:buChar char="Ø"/>
              <a:tabLst>
                <a:tab pos="355600" algn="l"/>
              </a:tabLst>
            </a:pPr>
            <a:r>
              <a:rPr lang="en-US" sz="2000" dirty="0">
                <a:latin typeface="Arial" panose="020B0604020202020204" pitchFamily="34" charset="0"/>
                <a:cs typeface="Arial" panose="020B0604020202020204" pitchFamily="34" charset="0"/>
              </a:rPr>
              <a:t>Increased Supportability and Safety </a:t>
            </a:r>
          </a:p>
          <a:p>
            <a:pPr marL="355600" indent="-342900">
              <a:buFont typeface="Wingdings" panose="05000000000000000000" pitchFamily="2" charset="2"/>
              <a:buChar char="Ø"/>
              <a:tabLst>
                <a:tab pos="355600" algn="l"/>
              </a:tabLst>
            </a:pPr>
            <a:r>
              <a:rPr lang="en-US" sz="2000" dirty="0">
                <a:latin typeface="Arial" panose="020B0604020202020204" pitchFamily="34" charset="0"/>
                <a:cs typeface="Arial" panose="020B0604020202020204" pitchFamily="34" charset="0"/>
              </a:rPr>
              <a:t>Enhanced Reliability and Maintainability</a:t>
            </a:r>
          </a:p>
          <a:p>
            <a:pPr marL="355600" indent="-342900">
              <a:buFont typeface="Wingdings" panose="05000000000000000000" pitchFamily="2" charset="2"/>
              <a:buChar char="Ø"/>
              <a:tabLst>
                <a:tab pos="355600" algn="l"/>
              </a:tabLst>
            </a:pPr>
            <a:r>
              <a:rPr lang="en-US" sz="2000" dirty="0">
                <a:latin typeface="Arial" panose="020B0604020202020204" pitchFamily="34" charset="0"/>
                <a:cs typeface="Arial" panose="020B0604020202020204" pitchFamily="34" charset="0"/>
              </a:rPr>
              <a:t>Reduce Logistics Footprint </a:t>
            </a:r>
          </a:p>
          <a:p>
            <a:pPr marL="469900" indent="-457200">
              <a:buFont typeface="Wingdings" panose="05000000000000000000" pitchFamily="2" charset="2"/>
              <a:buChar char="§"/>
              <a:tabLst>
                <a:tab pos="355600" algn="l"/>
              </a:tabLst>
            </a:pPr>
            <a:endParaRPr lang="en-US" sz="20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0676721-5444-7119-CD42-251801ED061B}"/>
              </a:ext>
            </a:extLst>
          </p:cNvPr>
          <p:cNvSpPr txBox="1">
            <a:spLocks/>
          </p:cNvSpPr>
          <p:nvPr/>
        </p:nvSpPr>
        <p:spPr>
          <a:xfrm>
            <a:off x="69987" y="1420226"/>
            <a:ext cx="8417675" cy="5309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000" b="1" dirty="0">
                <a:solidFill>
                  <a:schemeClr val="tx1"/>
                </a:solidFill>
              </a:rPr>
              <a:t>Parts Management Policy </a:t>
            </a:r>
          </a:p>
          <a:p>
            <a:pPr lvl="1">
              <a:lnSpc>
                <a:spcPct val="120000"/>
              </a:lnSpc>
              <a:buFont typeface="Arial" panose="020B0604020202020204" pitchFamily="34" charset="0"/>
              <a:buChar char="•"/>
            </a:pPr>
            <a:r>
              <a:rPr lang="en-US" sz="1800" b="1" u="sng" dirty="0">
                <a:solidFill>
                  <a:srgbClr val="0070C0"/>
                </a:solidFill>
              </a:rPr>
              <a:t>DoDI 5000.88, Section 3.6.f Parts Management</a:t>
            </a:r>
            <a:r>
              <a:rPr lang="en-US" sz="1800" b="1" dirty="0">
                <a:solidFill>
                  <a:srgbClr val="0070C0"/>
                </a:solidFill>
              </a:rPr>
              <a:t>.</a:t>
            </a:r>
          </a:p>
          <a:p>
            <a:pPr marL="457086" lvl="1" indent="0">
              <a:lnSpc>
                <a:spcPct val="120000"/>
              </a:lnSpc>
              <a:buFont typeface="Calibri" panose="020F0502020204030204" pitchFamily="34" charset="0"/>
              <a:buNone/>
            </a:pPr>
            <a:r>
              <a:rPr lang="en-US" sz="1600" dirty="0">
                <a:solidFill>
                  <a:schemeClr val="tx1"/>
                </a:solidFill>
              </a:rPr>
              <a:t>“The PM will ensure that a parts management process is used for the selection of parts during design to consider the life cycle application stresses, standardization, technology (e.g., new and ageing), reliability, maintainability, supportability, life cycle cost, and diminishing manufacturing sources and material shortages. As applicable, parts management requirements should be specified in the RFP’s statement of work for the TMRR, EMD, and production acquisition phases.”</a:t>
            </a:r>
          </a:p>
          <a:p>
            <a:pPr lvl="1">
              <a:lnSpc>
                <a:spcPct val="120000"/>
              </a:lnSpc>
              <a:buFont typeface="Arial" panose="020B0604020202020204" pitchFamily="34" charset="0"/>
              <a:buChar char="•"/>
            </a:pPr>
            <a:r>
              <a:rPr lang="en-US" sz="1800" b="1" u="sng" dirty="0">
                <a:solidFill>
                  <a:srgbClr val="0070C0"/>
                </a:solidFill>
              </a:rPr>
              <a:t>DoDI 5000.88, Section 3.7.f. Standardization</a:t>
            </a:r>
            <a:r>
              <a:rPr lang="en-US" sz="1800" dirty="0">
                <a:solidFill>
                  <a:schemeClr val="tx1"/>
                </a:solidFill>
              </a:rPr>
              <a:t>.</a:t>
            </a:r>
          </a:p>
          <a:p>
            <a:pPr marL="457086" lvl="1" indent="0">
              <a:lnSpc>
                <a:spcPct val="120000"/>
              </a:lnSpc>
              <a:buFont typeface="Calibri" panose="020F0502020204030204" pitchFamily="34" charset="0"/>
              <a:buNone/>
            </a:pPr>
            <a:r>
              <a:rPr lang="en-US" sz="1600" dirty="0">
                <a:solidFill>
                  <a:schemeClr val="tx1"/>
                </a:solidFill>
              </a:rPr>
              <a:t>“The PM will plan for the identification and implementation of specifications and standards that support interoperable, reliable, technologically superior, and affordable capabilities pursuant to DoDI 4120.24.”</a:t>
            </a:r>
          </a:p>
          <a:p>
            <a:pPr lvl="1">
              <a:lnSpc>
                <a:spcPct val="120000"/>
              </a:lnSpc>
              <a:buFont typeface="Arial" panose="020B0604020202020204" pitchFamily="34" charset="0"/>
              <a:buChar char="•"/>
            </a:pPr>
            <a:r>
              <a:rPr lang="en-US" sz="1800" b="1" u="sng" dirty="0">
                <a:solidFill>
                  <a:srgbClr val="0070C0"/>
                </a:solidFill>
              </a:rPr>
              <a:t>DoDM 4120.24-M, Section 3.2.4, Parts Management</a:t>
            </a:r>
            <a:r>
              <a:rPr lang="en-US" sz="1800" b="1" dirty="0">
                <a:solidFill>
                  <a:srgbClr val="0070C0"/>
                </a:solidFill>
              </a:rPr>
              <a:t>. </a:t>
            </a:r>
          </a:p>
          <a:p>
            <a:pPr marL="457086" lvl="1" indent="0">
              <a:lnSpc>
                <a:spcPct val="120000"/>
              </a:lnSpc>
              <a:buFont typeface="Calibri" panose="020F0502020204030204" pitchFamily="34" charset="0"/>
              <a:buNone/>
            </a:pPr>
            <a:r>
              <a:rPr lang="en-US" sz="1600" dirty="0">
                <a:solidFill>
                  <a:schemeClr val="tx1"/>
                </a:solidFill>
              </a:rPr>
              <a:t>"Program offices shall ensure that a parts management process is used to reduce the proliferation of parts and associated documentation and promote the use of parts with acceptable performance, quality, and reliability." </a:t>
            </a:r>
          </a:p>
        </p:txBody>
      </p:sp>
    </p:spTree>
    <p:extLst>
      <p:ext uri="{BB962C8B-B14F-4D97-AF65-F5344CB8AC3E}">
        <p14:creationId xmlns:p14="http://schemas.microsoft.com/office/powerpoint/2010/main" val="163257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958F5-FE81-64ED-125F-7D8DF1D8CB23}"/>
              </a:ext>
            </a:extLst>
          </p:cNvPr>
          <p:cNvPicPr>
            <a:picLocks noChangeAspect="1"/>
          </p:cNvPicPr>
          <p:nvPr/>
        </p:nvPicPr>
        <p:blipFill>
          <a:blip r:embed="rId3"/>
          <a:stretch>
            <a:fillRect/>
          </a:stretch>
        </p:blipFill>
        <p:spPr>
          <a:xfrm>
            <a:off x="8527118" y="1547797"/>
            <a:ext cx="3450696" cy="4959771"/>
          </a:xfrm>
          <a:prstGeom prst="rect">
            <a:avLst/>
          </a:prstGeom>
          <a:ln>
            <a:solidFill>
              <a:schemeClr val="accent1"/>
            </a:solidFill>
          </a:ln>
        </p:spPr>
      </p:pic>
      <p:pic>
        <p:nvPicPr>
          <p:cNvPr id="10" name="Picture 9">
            <a:extLst>
              <a:ext uri="{FF2B5EF4-FFF2-40B4-BE49-F238E27FC236}">
                <a16:creationId xmlns:a16="http://schemas.microsoft.com/office/drawing/2014/main" id="{54ADA86E-5A6C-7E19-8EC8-8DA25A45A6C2}"/>
              </a:ext>
            </a:extLst>
          </p:cNvPr>
          <p:cNvPicPr>
            <a:picLocks noChangeAspect="1"/>
          </p:cNvPicPr>
          <p:nvPr/>
        </p:nvPicPr>
        <p:blipFill>
          <a:blip r:embed="rId4"/>
          <a:stretch>
            <a:fillRect/>
          </a:stretch>
        </p:blipFill>
        <p:spPr>
          <a:xfrm>
            <a:off x="4336956" y="1547797"/>
            <a:ext cx="3564408" cy="4964711"/>
          </a:xfrm>
          <a:prstGeom prst="rect">
            <a:avLst/>
          </a:prstGeom>
          <a:solidFill>
            <a:schemeClr val="accent1"/>
          </a:solidFill>
          <a:ln>
            <a:solidFill>
              <a:schemeClr val="accent1"/>
            </a:solidFill>
          </a:ln>
        </p:spPr>
      </p:pic>
      <p:sp>
        <p:nvSpPr>
          <p:cNvPr id="4" name="Content Placeholder 3">
            <a:extLst>
              <a:ext uri="{FF2B5EF4-FFF2-40B4-BE49-F238E27FC236}">
                <a16:creationId xmlns:a16="http://schemas.microsoft.com/office/drawing/2014/main" id="{84389593-9F60-427B-9F4F-A3CB65530B5C}"/>
              </a:ext>
            </a:extLst>
          </p:cNvPr>
          <p:cNvSpPr>
            <a:spLocks noGrp="1"/>
          </p:cNvSpPr>
          <p:nvPr>
            <p:ph idx="1"/>
          </p:nvPr>
        </p:nvSpPr>
        <p:spPr>
          <a:xfrm>
            <a:off x="203579" y="1367339"/>
            <a:ext cx="11778871" cy="5589474"/>
          </a:xfrm>
        </p:spPr>
        <p:txBody>
          <a:bodyPr>
            <a:normAutofit/>
          </a:bodyPr>
          <a:lstStyle/>
          <a:p>
            <a:pPr marL="0" indent="0">
              <a:lnSpc>
                <a:spcPct val="200000"/>
              </a:lnSpc>
              <a:spcBef>
                <a:spcPts val="0"/>
              </a:spcBef>
              <a:buNone/>
            </a:pPr>
            <a:endParaRPr lang="en-US" sz="1900" dirty="0">
              <a:effectLst/>
              <a:ea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424C926B-05C8-45E0-9889-FF1997670410}"/>
              </a:ext>
            </a:extLst>
          </p:cNvPr>
          <p:cNvSpPr>
            <a:spLocks noGrp="1"/>
          </p:cNvSpPr>
          <p:nvPr>
            <p:ph type="sldNum" sz="quarter" idx="12"/>
          </p:nvPr>
        </p:nvSpPr>
        <p:spPr/>
        <p:txBody>
          <a:bodyPr/>
          <a:lstStyle/>
          <a:p>
            <a:fld id="{A95DF160-2252-4507-9087-606C83CDB7D9}" type="slidenum">
              <a:rPr lang="en-US" smtClean="0"/>
              <a:t>11</a:t>
            </a:fld>
            <a:endParaRPr lang="en-US"/>
          </a:p>
        </p:txBody>
      </p:sp>
      <p:sp>
        <p:nvSpPr>
          <p:cNvPr id="5" name="Title 4">
            <a:extLst>
              <a:ext uri="{FF2B5EF4-FFF2-40B4-BE49-F238E27FC236}">
                <a16:creationId xmlns:a16="http://schemas.microsoft.com/office/drawing/2014/main" id="{112BBCC0-E6AF-4F0F-84DB-07E75ED97497}"/>
              </a:ext>
            </a:extLst>
          </p:cNvPr>
          <p:cNvSpPr>
            <a:spLocks noGrp="1"/>
          </p:cNvSpPr>
          <p:nvPr>
            <p:ph type="title"/>
          </p:nvPr>
        </p:nvSpPr>
        <p:spPr>
          <a:xfrm>
            <a:off x="731521" y="326565"/>
            <a:ext cx="11250930" cy="677002"/>
          </a:xfrm>
        </p:spPr>
        <p:txBody>
          <a:bodyPr>
            <a:normAutofit/>
          </a:bodyPr>
          <a:lstStyle/>
          <a:p>
            <a:pPr algn="ctr"/>
            <a:r>
              <a:rPr lang="en-US" sz="4000" b="1" dirty="0">
                <a:effectLst>
                  <a:outerShdw blurRad="38100" dist="38100" dir="2700000" algn="tl">
                    <a:srgbClr val="000000">
                      <a:alpha val="43137"/>
                    </a:srgbClr>
                  </a:outerShdw>
                </a:effectLst>
              </a:rPr>
              <a:t>Parts Management Guidance </a:t>
            </a:r>
          </a:p>
        </p:txBody>
      </p:sp>
      <p:sp>
        <p:nvSpPr>
          <p:cNvPr id="6" name="Rectangle 39">
            <a:extLst>
              <a:ext uri="{FF2B5EF4-FFF2-40B4-BE49-F238E27FC236}">
                <a16:creationId xmlns:a16="http://schemas.microsoft.com/office/drawing/2014/main" id="{53203605-9E50-496C-B2C9-A1F7DBED28E4}"/>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grpSp>
        <p:nvGrpSpPr>
          <p:cNvPr id="9" name="Group 8">
            <a:extLst>
              <a:ext uri="{FF2B5EF4-FFF2-40B4-BE49-F238E27FC236}">
                <a16:creationId xmlns:a16="http://schemas.microsoft.com/office/drawing/2014/main" id="{3F604283-959A-4AB3-96B4-A941952A7818}"/>
              </a:ext>
            </a:extLst>
          </p:cNvPr>
          <p:cNvGrpSpPr/>
          <p:nvPr/>
        </p:nvGrpSpPr>
        <p:grpSpPr>
          <a:xfrm>
            <a:off x="786152" y="1485845"/>
            <a:ext cx="2911178" cy="5110884"/>
            <a:chOff x="8823573" y="1209010"/>
            <a:chExt cx="2911178" cy="5110884"/>
          </a:xfrm>
        </p:grpSpPr>
        <p:pic>
          <p:nvPicPr>
            <p:cNvPr id="11" name="Picture 10">
              <a:extLst>
                <a:ext uri="{FF2B5EF4-FFF2-40B4-BE49-F238E27FC236}">
                  <a16:creationId xmlns:a16="http://schemas.microsoft.com/office/drawing/2014/main" id="{D2A0AC1B-E138-4D81-9DC8-31861FFBDEB3}"/>
                </a:ext>
              </a:extLst>
            </p:cNvPr>
            <p:cNvPicPr>
              <a:picLocks noChangeAspect="1"/>
            </p:cNvPicPr>
            <p:nvPr/>
          </p:nvPicPr>
          <p:blipFill>
            <a:blip r:embed="rId5"/>
            <a:stretch>
              <a:fillRect/>
            </a:stretch>
          </p:blipFill>
          <p:spPr>
            <a:xfrm>
              <a:off x="9632019" y="1209010"/>
              <a:ext cx="2102732" cy="2613003"/>
            </a:xfrm>
            <a:prstGeom prst="rect">
              <a:avLst/>
            </a:prstGeom>
            <a:ln>
              <a:solidFill>
                <a:schemeClr val="tx1"/>
              </a:solidFill>
            </a:ln>
          </p:spPr>
        </p:pic>
        <p:grpSp>
          <p:nvGrpSpPr>
            <p:cNvPr id="12" name="Group 11">
              <a:extLst>
                <a:ext uri="{FF2B5EF4-FFF2-40B4-BE49-F238E27FC236}">
                  <a16:creationId xmlns:a16="http://schemas.microsoft.com/office/drawing/2014/main" id="{843996D6-B69A-486B-99FE-FCECC47EF516}"/>
                </a:ext>
              </a:extLst>
            </p:cNvPr>
            <p:cNvGrpSpPr/>
            <p:nvPr/>
          </p:nvGrpSpPr>
          <p:grpSpPr>
            <a:xfrm>
              <a:off x="8823573" y="2383223"/>
              <a:ext cx="2522714" cy="3936671"/>
              <a:chOff x="8642763" y="1888478"/>
              <a:chExt cx="2522714" cy="3936671"/>
            </a:xfrm>
          </p:grpSpPr>
          <p:pic>
            <p:nvPicPr>
              <p:cNvPr id="13" name="Picture 12">
                <a:extLst>
                  <a:ext uri="{FF2B5EF4-FFF2-40B4-BE49-F238E27FC236}">
                    <a16:creationId xmlns:a16="http://schemas.microsoft.com/office/drawing/2014/main" id="{29873615-386A-4B57-84D4-89E69DD44334}"/>
                  </a:ext>
                </a:extLst>
              </p:cNvPr>
              <p:cNvPicPr>
                <a:picLocks noChangeAspect="1"/>
              </p:cNvPicPr>
              <p:nvPr/>
            </p:nvPicPr>
            <p:blipFill>
              <a:blip r:embed="rId6"/>
              <a:stretch>
                <a:fillRect/>
              </a:stretch>
            </p:blipFill>
            <p:spPr>
              <a:xfrm>
                <a:off x="9062745" y="1888478"/>
                <a:ext cx="2102732" cy="2555723"/>
              </a:xfrm>
              <a:prstGeom prst="rect">
                <a:avLst/>
              </a:prstGeom>
              <a:solidFill>
                <a:schemeClr val="tx2"/>
              </a:solidFill>
              <a:ln>
                <a:solidFill>
                  <a:schemeClr val="tx1"/>
                </a:solidFill>
              </a:ln>
            </p:spPr>
          </p:pic>
          <p:pic>
            <p:nvPicPr>
              <p:cNvPr id="14" name="Picture 13">
                <a:extLst>
                  <a:ext uri="{FF2B5EF4-FFF2-40B4-BE49-F238E27FC236}">
                    <a16:creationId xmlns:a16="http://schemas.microsoft.com/office/drawing/2014/main" id="{8CD94378-7C8B-BEB1-8F08-F75B4C63B1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2763" y="3082862"/>
                <a:ext cx="2119345" cy="2742287"/>
              </a:xfrm>
              <a:prstGeom prst="rect">
                <a:avLst/>
              </a:prstGeom>
              <a:solidFill>
                <a:schemeClr val="tx2"/>
              </a:solidFill>
              <a:ln>
                <a:solidFill>
                  <a:schemeClr val="tx1"/>
                </a:solidFill>
              </a:ln>
            </p:spPr>
          </p:pic>
        </p:grpSp>
      </p:grpSp>
    </p:spTree>
    <p:extLst>
      <p:ext uri="{BB962C8B-B14F-4D97-AF65-F5344CB8AC3E}">
        <p14:creationId xmlns:p14="http://schemas.microsoft.com/office/powerpoint/2010/main" val="147531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CC7C45-41F1-72B3-9045-60B76F3775B6}"/>
              </a:ext>
            </a:extLst>
          </p:cNvPr>
          <p:cNvSpPr>
            <a:spLocks noGrp="1"/>
          </p:cNvSpPr>
          <p:nvPr>
            <p:ph type="sldNum" sz="quarter" idx="12"/>
          </p:nvPr>
        </p:nvSpPr>
        <p:spPr/>
        <p:txBody>
          <a:bodyPr/>
          <a:lstStyle/>
          <a:p>
            <a:fld id="{A95DF160-2252-4507-9087-606C83CDB7D9}" type="slidenum">
              <a:rPr lang="en-US" smtClean="0"/>
              <a:t>12</a:t>
            </a:fld>
            <a:endParaRPr lang="en-US"/>
          </a:p>
        </p:txBody>
      </p:sp>
      <p:graphicFrame>
        <p:nvGraphicFramePr>
          <p:cNvPr id="7" name="Content Placeholder 6">
            <a:extLst>
              <a:ext uri="{FF2B5EF4-FFF2-40B4-BE49-F238E27FC236}">
                <a16:creationId xmlns:a16="http://schemas.microsoft.com/office/drawing/2014/main" id="{8D4B8361-70BE-7426-545D-47A309F9D49E}"/>
              </a:ext>
            </a:extLst>
          </p:cNvPr>
          <p:cNvGraphicFramePr>
            <a:graphicFrameLocks noGrp="1"/>
          </p:cNvGraphicFramePr>
          <p:nvPr>
            <p:ph idx="1"/>
            <p:extLst>
              <p:ext uri="{D42A27DB-BD31-4B8C-83A1-F6EECF244321}">
                <p14:modId xmlns:p14="http://schemas.microsoft.com/office/powerpoint/2010/main" val="3525872916"/>
              </p:ext>
            </p:extLst>
          </p:nvPr>
        </p:nvGraphicFramePr>
        <p:xfrm>
          <a:off x="599014" y="1746250"/>
          <a:ext cx="11203517" cy="4603742"/>
        </p:xfrm>
        <a:graphic>
          <a:graphicData uri="http://schemas.openxmlformats.org/drawingml/2006/table">
            <a:tbl>
              <a:tblPr>
                <a:tableStyleId>{5C22544A-7EE6-4342-B048-85BDC9FD1C3A}</a:tableStyleId>
              </a:tblPr>
              <a:tblGrid>
                <a:gridCol w="2081564">
                  <a:extLst>
                    <a:ext uri="{9D8B030D-6E8A-4147-A177-3AD203B41FA5}">
                      <a16:colId xmlns:a16="http://schemas.microsoft.com/office/drawing/2014/main" val="3756204191"/>
                    </a:ext>
                  </a:extLst>
                </a:gridCol>
                <a:gridCol w="4055693">
                  <a:extLst>
                    <a:ext uri="{9D8B030D-6E8A-4147-A177-3AD203B41FA5}">
                      <a16:colId xmlns:a16="http://schemas.microsoft.com/office/drawing/2014/main" val="1003579364"/>
                    </a:ext>
                  </a:extLst>
                </a:gridCol>
                <a:gridCol w="2487806">
                  <a:extLst>
                    <a:ext uri="{9D8B030D-6E8A-4147-A177-3AD203B41FA5}">
                      <a16:colId xmlns:a16="http://schemas.microsoft.com/office/drawing/2014/main" val="2983271868"/>
                    </a:ext>
                  </a:extLst>
                </a:gridCol>
                <a:gridCol w="2578454">
                  <a:extLst>
                    <a:ext uri="{9D8B030D-6E8A-4147-A177-3AD203B41FA5}">
                      <a16:colId xmlns:a16="http://schemas.microsoft.com/office/drawing/2014/main" val="4224533916"/>
                    </a:ext>
                  </a:extLst>
                </a:gridCol>
              </a:tblGrid>
              <a:tr h="209261">
                <a:tc>
                  <a:txBody>
                    <a:bodyPr/>
                    <a:lstStyle/>
                    <a:p>
                      <a:pPr algn="ctr" fontAlgn="b"/>
                      <a:r>
                        <a:rPr lang="en-US" sz="1100" u="sng" strike="noStrike">
                          <a:effectLst/>
                        </a:rPr>
                        <a:t>Policy-Related Reviews</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Guidance-Related Reviews</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Legislation-Related Reviews</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Drafting/Comment Adjudication</a:t>
                      </a:r>
                      <a:endParaRPr lang="en-US" sz="11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9169234"/>
                  </a:ext>
                </a:extLst>
              </a:tr>
              <a:tr h="209261">
                <a:tc>
                  <a:txBody>
                    <a:bodyPr/>
                    <a:lstStyle/>
                    <a:p>
                      <a:pPr algn="l" fontAlgn="b"/>
                      <a:r>
                        <a:rPr lang="en-US" sz="1100" u="none" strike="noStrike">
                          <a:effectLst/>
                        </a:rPr>
                        <a:t>DoDI 8330.01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DAG Chapter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Strategic Competition Act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DoDM 4245.15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9385816"/>
                  </a:ext>
                </a:extLst>
              </a:tr>
              <a:tr h="209261">
                <a:tc>
                  <a:txBody>
                    <a:bodyPr/>
                    <a:lstStyle/>
                    <a:p>
                      <a:pPr algn="l" fontAlgn="b"/>
                      <a:r>
                        <a:rPr lang="en-US" sz="1100" u="none" strike="noStrike">
                          <a:effectLst/>
                        </a:rPr>
                        <a:t>DoDI 5000.UQ</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DAG Chapter 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FY 22 NDAA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SD-19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4801441"/>
                  </a:ext>
                </a:extLst>
              </a:tr>
              <a:tr h="209261">
                <a:tc>
                  <a:txBody>
                    <a:bodyPr/>
                    <a:lstStyle/>
                    <a:p>
                      <a:pPr algn="l" fontAlgn="b"/>
                      <a:r>
                        <a:rPr lang="en-US" sz="1100" u="none" strike="noStrike">
                          <a:effectLst/>
                        </a:rPr>
                        <a:t>Anti-Tamper Directive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Engineering of Defense Systems Guide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EO 14017 Report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SD-22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0611247"/>
                  </a:ext>
                </a:extLst>
              </a:tr>
              <a:tr h="209261">
                <a:tc>
                  <a:txBody>
                    <a:bodyPr/>
                    <a:lstStyle/>
                    <a:p>
                      <a:pPr algn="l" fontAlgn="b"/>
                      <a:r>
                        <a:rPr lang="en-US" sz="1100" u="none" strike="noStrike">
                          <a:effectLst/>
                        </a:rPr>
                        <a:t>Counterfeit DoDI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Systems Engineering Guidebook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China legislation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SD-23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0014382"/>
                  </a:ext>
                </a:extLst>
              </a:tr>
              <a:tr h="209261">
                <a:tc>
                  <a:txBody>
                    <a:bodyPr/>
                    <a:lstStyle/>
                    <a:p>
                      <a:pPr algn="l" fontAlgn="b"/>
                      <a:r>
                        <a:rPr lang="en-US" sz="1100" u="none" strike="noStrike">
                          <a:effectLst/>
                        </a:rPr>
                        <a:t>Digital Engineering DoDI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ITRA guidance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S4272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MIL-STD 3018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455801"/>
                  </a:ext>
                </a:extLst>
              </a:tr>
              <a:tr h="209261">
                <a:tc>
                  <a:txBody>
                    <a:bodyPr/>
                    <a:lstStyle/>
                    <a:p>
                      <a:pPr algn="l" fontAlgn="b"/>
                      <a:r>
                        <a:rPr lang="en-US" sz="1100" u="none" strike="noStrike">
                          <a:effectLst/>
                        </a:rPr>
                        <a:t>DoDI 5200.XX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SAE 15026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DMSMS DFARS Clause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New parts management instruction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4002902"/>
                  </a:ext>
                </a:extLst>
              </a:tr>
              <a:tr h="209261">
                <a:tc>
                  <a:txBody>
                    <a:bodyPr/>
                    <a:lstStyle/>
                    <a:p>
                      <a:pPr algn="l" fontAlgn="b"/>
                      <a:r>
                        <a:rPr lang="en-US" sz="1100" u="none" strike="noStrike">
                          <a:effectLst/>
                        </a:rPr>
                        <a:t>DoDM 5200.XX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SAE 0016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LON Buy legislative proposal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DoDI 4245.15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084394"/>
                  </a:ext>
                </a:extLst>
              </a:tr>
              <a:tr h="209261">
                <a:tc>
                  <a:txBody>
                    <a:bodyPr/>
                    <a:lstStyle/>
                    <a:p>
                      <a:pPr algn="l" fontAlgn="b"/>
                      <a:r>
                        <a:rPr lang="en-US" sz="1100" u="none" strike="noStrike">
                          <a:effectLst/>
                        </a:rPr>
                        <a:t>DoDM 4140.01 V10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PSM Guidebook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IP legislative proposal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SD-26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2962730"/>
                  </a:ext>
                </a:extLst>
              </a:tr>
              <a:tr h="209261">
                <a:tc>
                  <a:txBody>
                    <a:bodyPr/>
                    <a:lstStyle/>
                    <a:p>
                      <a:pPr algn="l" fontAlgn="b"/>
                      <a:r>
                        <a:rPr lang="en-US" sz="1100" u="none" strike="noStrike">
                          <a:effectLst/>
                        </a:rPr>
                        <a:t>DoDM 4140.01 V2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M&amp;Q guidebook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EO 13806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4814827"/>
                  </a:ext>
                </a:extLst>
              </a:tr>
              <a:tr h="209261">
                <a:tc>
                  <a:txBody>
                    <a:bodyPr/>
                    <a:lstStyle/>
                    <a:p>
                      <a:pPr algn="l" fontAlgn="b"/>
                      <a:r>
                        <a:rPr lang="en-US" sz="1100" u="none" strike="noStrike">
                          <a:effectLst/>
                        </a:rPr>
                        <a:t>DoDM 4140.01 V3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Systems Engineering Plan Guide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Section 845 report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1083610"/>
                  </a:ext>
                </a:extLst>
              </a:tr>
              <a:tr h="209261">
                <a:tc>
                  <a:txBody>
                    <a:bodyPr/>
                    <a:lstStyle/>
                    <a:p>
                      <a:pPr algn="l" fontAlgn="b"/>
                      <a:r>
                        <a:rPr lang="en-US" sz="1100" u="none" strike="noStrike">
                          <a:effectLst/>
                        </a:rPr>
                        <a:t>DoDM 4140.01 V9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Life Cycle Sustainment Plan Outline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Section 809 report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134257"/>
                  </a:ext>
                </a:extLst>
              </a:tr>
              <a:tr h="209261">
                <a:tc>
                  <a:txBody>
                    <a:bodyPr/>
                    <a:lstStyle/>
                    <a:p>
                      <a:pPr algn="l" fontAlgn="b"/>
                      <a:r>
                        <a:rPr lang="en-US" sz="1100" u="none" strike="noStrike">
                          <a:effectLst/>
                        </a:rPr>
                        <a:t>DoDI 5000.02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PPP Outline and Guidance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Industrial Base report to Congress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4195494"/>
                  </a:ext>
                </a:extLst>
              </a:tr>
              <a:tr h="209261">
                <a:tc>
                  <a:txBody>
                    <a:bodyPr/>
                    <a:lstStyle/>
                    <a:p>
                      <a:pPr algn="l" fontAlgn="b"/>
                      <a:r>
                        <a:rPr lang="en-US" sz="1100" u="none" strike="noStrike">
                          <a:effectLst/>
                        </a:rPr>
                        <a:t>DoDD 5000.01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Technology and Program Protection Guidebook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Rad Hard report to Congress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2219814"/>
                  </a:ext>
                </a:extLst>
              </a:tr>
              <a:tr h="209261">
                <a:tc>
                  <a:txBody>
                    <a:bodyPr/>
                    <a:lstStyle/>
                    <a:p>
                      <a:pPr algn="l" fontAlgn="b"/>
                      <a:r>
                        <a:rPr lang="en-US" sz="1100" u="none" strike="noStrike">
                          <a:effectLst/>
                        </a:rPr>
                        <a:t>DoDM 4140.26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Guide to DoD Program Management Business Processes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Industrial Capabilities report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0404845"/>
                  </a:ext>
                </a:extLst>
              </a:tr>
              <a:tr h="209261">
                <a:tc>
                  <a:txBody>
                    <a:bodyPr/>
                    <a:lstStyle/>
                    <a:p>
                      <a:pPr algn="l" fontAlgn="b"/>
                      <a:r>
                        <a:rPr lang="en-US" sz="1100" u="none" strike="noStrike">
                          <a:effectLst/>
                        </a:rPr>
                        <a:t>DoD 7000.14-R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MRL Users Guide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1627713"/>
                  </a:ext>
                </a:extLst>
              </a:tr>
              <a:tr h="209261">
                <a:tc>
                  <a:txBody>
                    <a:bodyPr/>
                    <a:lstStyle/>
                    <a:p>
                      <a:pPr algn="l" fontAlgn="b"/>
                      <a:r>
                        <a:rPr lang="en-US" sz="1100" u="none" strike="noStrike">
                          <a:effectLst/>
                        </a:rPr>
                        <a:t>DoDI 3110.05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MRL Criteria Matrix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345793"/>
                  </a:ext>
                </a:extLst>
              </a:tr>
              <a:tr h="209261">
                <a:tc>
                  <a:txBody>
                    <a:bodyPr/>
                    <a:lstStyle/>
                    <a:p>
                      <a:pPr algn="l" fontAlgn="b"/>
                      <a:r>
                        <a:rPr lang="en-US" sz="1100" u="none" strike="noStrike">
                          <a:effectLst/>
                        </a:rPr>
                        <a:t>DoDI 5200.44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Guide for Integrating SE into DoD Acquisition Contracts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9065323"/>
                  </a:ext>
                </a:extLst>
              </a:tr>
              <a:tr h="209261">
                <a:tc>
                  <a:txBody>
                    <a:bodyPr/>
                    <a:lstStyle/>
                    <a:p>
                      <a:pPr algn="l" fontAlgn="b"/>
                      <a:r>
                        <a:rPr lang="en-US" sz="1100" u="none" strike="noStrike">
                          <a:effectLst/>
                        </a:rPr>
                        <a:t>Additive Manufacturing DTM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JIBWG Battery Strategy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557132"/>
                  </a:ext>
                </a:extLst>
              </a:tr>
              <a:tr h="209261">
                <a:tc>
                  <a:txBody>
                    <a:bodyPr/>
                    <a:lstStyle/>
                    <a:p>
                      <a:pPr algn="l" fontAlgn="b"/>
                      <a:r>
                        <a:rPr lang="en-US" sz="1100" u="none" strike="noStrike">
                          <a:effectLst/>
                        </a:rPr>
                        <a:t>Logistics DTM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3079470"/>
                  </a:ext>
                </a:extLst>
              </a:tr>
              <a:tr h="209261">
                <a:tc>
                  <a:txBody>
                    <a:bodyPr/>
                    <a:lstStyle/>
                    <a:p>
                      <a:pPr algn="l" fontAlgn="b"/>
                      <a:r>
                        <a:rPr lang="en-US" sz="1100" u="none" strike="noStrike">
                          <a:effectLst/>
                        </a:rPr>
                        <a:t>DoDI 5000.83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0127505"/>
                  </a:ext>
                </a:extLst>
              </a:tr>
              <a:tr h="209261">
                <a:tc>
                  <a:txBody>
                    <a:bodyPr/>
                    <a:lstStyle/>
                    <a:p>
                      <a:pPr algn="l" fontAlgn="b"/>
                      <a:r>
                        <a:rPr lang="en-US" sz="1100" u="none" strike="noStrike">
                          <a:effectLst/>
                        </a:rPr>
                        <a:t>DoDI 4140.67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1502798"/>
                  </a:ext>
                </a:extLst>
              </a:tr>
            </a:tbl>
          </a:graphicData>
        </a:graphic>
      </p:graphicFrame>
      <p:sp>
        <p:nvSpPr>
          <p:cNvPr id="5" name="Title 4">
            <a:extLst>
              <a:ext uri="{FF2B5EF4-FFF2-40B4-BE49-F238E27FC236}">
                <a16:creationId xmlns:a16="http://schemas.microsoft.com/office/drawing/2014/main" id="{B254A93E-81AA-1A09-1003-007626628571}"/>
              </a:ext>
            </a:extLst>
          </p:cNvPr>
          <p:cNvSpPr>
            <a:spLocks noGrp="1"/>
          </p:cNvSpPr>
          <p:nvPr>
            <p:ph type="title"/>
          </p:nvPr>
        </p:nvSpPr>
        <p:spPr>
          <a:xfrm>
            <a:off x="778933" y="384139"/>
            <a:ext cx="11203517" cy="677002"/>
          </a:xfrm>
        </p:spPr>
        <p:txBody>
          <a:bodyPr>
            <a:normAutofit/>
          </a:bodyPr>
          <a:lstStyle/>
          <a:p>
            <a:pPr algn="ctr"/>
            <a:r>
              <a:rPr lang="en-US" sz="4000" b="1" dirty="0">
                <a:effectLst>
                  <a:outerShdw blurRad="38100" dist="38100" dir="2700000" algn="tl">
                    <a:srgbClr val="000000">
                      <a:alpha val="43137"/>
                    </a:srgbClr>
                  </a:outerShdw>
                </a:effectLst>
              </a:rPr>
              <a:t>Other Policy, Guidance, Legislation , Etc.  </a:t>
            </a:r>
          </a:p>
        </p:txBody>
      </p:sp>
      <p:sp>
        <p:nvSpPr>
          <p:cNvPr id="6" name="Rectangle 39">
            <a:extLst>
              <a:ext uri="{FF2B5EF4-FFF2-40B4-BE49-F238E27FC236}">
                <a16:creationId xmlns:a16="http://schemas.microsoft.com/office/drawing/2014/main" id="{7B88195C-115E-A7A4-65DD-955F674C6503}"/>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303318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3D5D255E-D6C4-45E1-8C2F-F502795D7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585" y="2117558"/>
            <a:ext cx="3849840" cy="3853220"/>
          </a:xfrm>
          <a:prstGeom prst="rect">
            <a:avLst/>
          </a:prstGeom>
        </p:spPr>
      </p:pic>
      <p:sp>
        <p:nvSpPr>
          <p:cNvPr id="3" name="Slide Number Placeholder 3">
            <a:extLst>
              <a:ext uri="{FF2B5EF4-FFF2-40B4-BE49-F238E27FC236}">
                <a16:creationId xmlns:a16="http://schemas.microsoft.com/office/drawing/2014/main" id="{CE912DD0-E95A-4643-B5FD-CE2354600340}"/>
              </a:ext>
            </a:extLst>
          </p:cNvPr>
          <p:cNvSpPr>
            <a:spLocks noGrp="1"/>
          </p:cNvSpPr>
          <p:nvPr>
            <p:ph type="sldNum" sz="quarter" idx="12"/>
          </p:nvPr>
        </p:nvSpPr>
        <p:spPr>
          <a:xfrm>
            <a:off x="10570014" y="6350916"/>
            <a:ext cx="771089" cy="365125"/>
          </a:xfrm>
        </p:spPr>
        <p:txBody>
          <a:bodyPr/>
          <a:lstStyle/>
          <a:p>
            <a:fld id="{32798ED9-3D55-4757-98C1-7DAA64905B1A}" type="slidenum">
              <a:rPr lang="en-US" smtClean="0">
                <a:solidFill>
                  <a:schemeClr val="tx2"/>
                </a:solidFill>
              </a:rPr>
              <a:t>13</a:t>
            </a:fld>
            <a:endParaRPr lang="en-US">
              <a:solidFill>
                <a:schemeClr val="tx2"/>
              </a:solidFill>
            </a:endParaRPr>
          </a:p>
        </p:txBody>
      </p:sp>
      <p:sp>
        <p:nvSpPr>
          <p:cNvPr id="5" name="TextBox 4">
            <a:extLst>
              <a:ext uri="{FF2B5EF4-FFF2-40B4-BE49-F238E27FC236}">
                <a16:creationId xmlns:a16="http://schemas.microsoft.com/office/drawing/2014/main" id="{B2618523-5CD2-9FBB-68A6-053AECBA5EDA}"/>
              </a:ext>
            </a:extLst>
          </p:cNvPr>
          <p:cNvSpPr txBox="1"/>
          <p:nvPr/>
        </p:nvSpPr>
        <p:spPr>
          <a:xfrm>
            <a:off x="8020920" y="1390992"/>
            <a:ext cx="4058785" cy="5156604"/>
          </a:xfrm>
          <a:prstGeom prst="rect">
            <a:avLst/>
          </a:prstGeom>
          <a:noFill/>
        </p:spPr>
        <p:txBody>
          <a:bodyPr wrap="square">
            <a:spAutoFit/>
          </a:bodyPr>
          <a:lstStyle/>
          <a:p>
            <a:pPr marL="0" marR="0" algn="ctr">
              <a:lnSpc>
                <a:spcPct val="107000"/>
              </a:lnSpc>
              <a:spcBef>
                <a:spcPts val="0"/>
              </a:spcBef>
              <a:spcAft>
                <a:spcPts val="600"/>
              </a:spcAft>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Parts Management </a:t>
            </a:r>
            <a:endParaRPr lang="en-US" sz="20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342900" marR="137160" lvl="0" indent="-342900">
              <a:lnSpc>
                <a:spcPct val="107000"/>
              </a:lnSpc>
              <a:spcBef>
                <a:spcPts val="0"/>
              </a:spcBef>
              <a:spcAft>
                <a:spcPts val="600"/>
              </a:spcAft>
              <a:buFont typeface="Wingdings" panose="05000000000000000000" pitchFamily="2" charset="2"/>
              <a:buChar char="§"/>
              <a:tabLst>
                <a:tab pos="508000" algn="l"/>
              </a:tabLst>
            </a:pPr>
            <a:r>
              <a:rPr lang="en-US" sz="1600" dirty="0">
                <a:latin typeface="Arial" panose="020B0604020202020204" pitchFamily="34" charset="0"/>
                <a:ea typeface="Calibri" panose="020F0502020204030204" pitchFamily="34" charset="0"/>
                <a:cs typeface="Arial" panose="020B0604020202020204" pitchFamily="34" charset="0"/>
              </a:rPr>
              <a:t>R</a:t>
            </a:r>
            <a:r>
              <a:rPr lang="en-US" sz="1600" dirty="0">
                <a:effectLst/>
                <a:latin typeface="Arial" panose="020B0604020202020204" pitchFamily="34" charset="0"/>
                <a:ea typeface="Calibri" panose="020F0502020204030204" pitchFamily="34" charset="0"/>
                <a:cs typeface="Arial" panose="020B0604020202020204" pitchFamily="34" charset="0"/>
              </a:rPr>
              <a:t>eview and revise DoD parts management policy and guidance;</a:t>
            </a:r>
          </a:p>
          <a:p>
            <a:pPr marL="342900" marR="137160" lvl="0" indent="-342900">
              <a:lnSpc>
                <a:spcPct val="107000"/>
              </a:lnSpc>
              <a:spcBef>
                <a:spcPts val="0"/>
              </a:spcBef>
              <a:spcAft>
                <a:spcPts val="600"/>
              </a:spcAft>
              <a:buFont typeface="Wingdings" panose="05000000000000000000" pitchFamily="2" charset="2"/>
              <a:buChar char="§"/>
              <a:tabLst>
                <a:tab pos="508000" algn="l"/>
              </a:tabLst>
            </a:pPr>
            <a:r>
              <a:rPr lang="en-US" sz="1600"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ssess the effectiveness of DoD parts management activities across;</a:t>
            </a:r>
          </a:p>
          <a:p>
            <a:pPr marL="342900" marR="137160" lvl="0" indent="-342900">
              <a:lnSpc>
                <a:spcPct val="107000"/>
              </a:lnSpc>
              <a:spcBef>
                <a:spcPts val="0"/>
              </a:spcBef>
              <a:spcAft>
                <a:spcPts val="600"/>
              </a:spcAft>
              <a:buFont typeface="Wingdings" panose="05000000000000000000" pitchFamily="2" charset="2"/>
              <a:buChar char="§"/>
              <a:tabLst>
                <a:tab pos="508000" algn="l"/>
              </a:tabLst>
            </a:pPr>
            <a:r>
              <a:rPr lang="en-US" sz="1600" dirty="0">
                <a:latin typeface="Arial" panose="020B0604020202020204" pitchFamily="34" charset="0"/>
                <a:ea typeface="Calibri" panose="020F0502020204030204" pitchFamily="34" charset="0"/>
                <a:cs typeface="Arial" panose="020B0604020202020204" pitchFamily="34" charset="0"/>
              </a:rPr>
              <a:t>R</a:t>
            </a:r>
            <a:r>
              <a:rPr lang="en-US" sz="1600" dirty="0">
                <a:effectLst/>
                <a:latin typeface="Arial" panose="020B0604020202020204" pitchFamily="34" charset="0"/>
                <a:ea typeface="Calibri" panose="020F0502020204030204" pitchFamily="34" charset="0"/>
                <a:cs typeface="Arial" panose="020B0604020202020204" pitchFamily="34" charset="0"/>
              </a:rPr>
              <a:t>esearch, find, and promote parts management best practices across DoD and industry;</a:t>
            </a:r>
          </a:p>
          <a:p>
            <a:pPr marL="342900" marR="137160" lvl="0" indent="-342900">
              <a:lnSpc>
                <a:spcPct val="107000"/>
              </a:lnSpc>
              <a:spcBef>
                <a:spcPts val="0"/>
              </a:spcBef>
              <a:spcAft>
                <a:spcPts val="600"/>
              </a:spcAft>
              <a:buFont typeface="Wingdings" panose="05000000000000000000" pitchFamily="2" charset="2"/>
              <a:buChar char="§"/>
              <a:tabLst>
                <a:tab pos="508000" algn="l"/>
              </a:tabLst>
            </a:pPr>
            <a:r>
              <a:rPr lang="en-US" sz="1600" dirty="0">
                <a:latin typeface="Arial" panose="020B0604020202020204" pitchFamily="34" charset="0"/>
                <a:ea typeface="Calibri" panose="020F0502020204030204" pitchFamily="34" charset="0"/>
                <a:cs typeface="Arial" panose="020B0604020202020204" pitchFamily="34" charset="0"/>
              </a:rPr>
              <a:t>P</a:t>
            </a:r>
            <a:r>
              <a:rPr lang="en-US" sz="1600" dirty="0">
                <a:effectLst/>
                <a:latin typeface="Arial" panose="020B0604020202020204" pitchFamily="34" charset="0"/>
                <a:ea typeface="Calibri" panose="020F0502020204030204" pitchFamily="34" charset="0"/>
                <a:cs typeface="Arial" panose="020B0604020202020204" pitchFamily="34" charset="0"/>
              </a:rPr>
              <a:t>repare and publish SD-19, “Parts Management Guide;” </a:t>
            </a:r>
          </a:p>
          <a:p>
            <a:pPr marL="342900" marR="137160" lvl="0" indent="-342900">
              <a:lnSpc>
                <a:spcPct val="107000"/>
              </a:lnSpc>
              <a:spcBef>
                <a:spcPts val="0"/>
              </a:spcBef>
              <a:spcAft>
                <a:spcPts val="600"/>
              </a:spcAft>
              <a:buFont typeface="Wingdings" panose="05000000000000000000" pitchFamily="2" charset="2"/>
              <a:buChar char="§"/>
              <a:tabLst>
                <a:tab pos="508000" algn="l"/>
              </a:tabLst>
            </a:pPr>
            <a:r>
              <a:rPr lang="en-US" sz="1600" dirty="0">
                <a:latin typeface="Arial" panose="020B0604020202020204" pitchFamily="34" charset="0"/>
                <a:ea typeface="Calibri" panose="020F0502020204030204" pitchFamily="34" charset="0"/>
                <a:cs typeface="Arial" panose="020B0604020202020204" pitchFamily="34" charset="0"/>
              </a:rPr>
              <a:t>P</a:t>
            </a:r>
            <a:r>
              <a:rPr lang="en-US" sz="1600" dirty="0">
                <a:effectLst/>
                <a:latin typeface="Arial" panose="020B0604020202020204" pitchFamily="34" charset="0"/>
                <a:ea typeface="Calibri" panose="020F0502020204030204" pitchFamily="34" charset="0"/>
                <a:cs typeface="Arial" panose="020B0604020202020204" pitchFamily="34" charset="0"/>
              </a:rPr>
              <a:t>repare and publish Military Standard (MIL-STD) 3018, “Parts Management;”</a:t>
            </a:r>
            <a:r>
              <a:rPr lang="en-US" sz="1600" i="1"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137160" lvl="0" indent="-342900">
              <a:lnSpc>
                <a:spcPct val="107000"/>
              </a:lnSpc>
              <a:spcBef>
                <a:spcPts val="0"/>
              </a:spcBef>
              <a:spcAft>
                <a:spcPts val="600"/>
              </a:spcAft>
              <a:buFont typeface="Wingdings" panose="05000000000000000000" pitchFamily="2" charset="2"/>
              <a:buChar char="§"/>
              <a:tabLst>
                <a:tab pos="508000" algn="l"/>
              </a:tabLst>
            </a:pPr>
            <a:r>
              <a:rPr lang="en-US" sz="1600" dirty="0">
                <a:latin typeface="Arial" panose="020B0604020202020204" pitchFamily="34" charset="0"/>
                <a:ea typeface="Calibri" panose="020F0502020204030204" pitchFamily="34" charset="0"/>
                <a:cs typeface="Arial" panose="020B0604020202020204" pitchFamily="34" charset="0"/>
              </a:rPr>
              <a:t>P</a:t>
            </a:r>
            <a:r>
              <a:rPr lang="en-US" sz="1600" dirty="0">
                <a:effectLst/>
                <a:latin typeface="Arial" panose="020B0604020202020204" pitchFamily="34" charset="0"/>
                <a:ea typeface="Calibri" panose="020F0502020204030204" pitchFamily="34" charset="0"/>
                <a:cs typeface="Arial" panose="020B0604020202020204" pitchFamily="34" charset="0"/>
              </a:rPr>
              <a:t>romote parts management education and engagement; and</a:t>
            </a:r>
          </a:p>
          <a:p>
            <a:pPr marL="342900" marR="137160" lvl="0" indent="-342900">
              <a:lnSpc>
                <a:spcPct val="107000"/>
              </a:lnSpc>
              <a:spcBef>
                <a:spcPts val="0"/>
              </a:spcBef>
              <a:spcAft>
                <a:spcPts val="1200"/>
              </a:spcAft>
              <a:buFont typeface="Wingdings" panose="05000000000000000000" pitchFamily="2" charset="2"/>
              <a:buChar char="§"/>
              <a:tabLst>
                <a:tab pos="508000" algn="l"/>
              </a:tabLst>
            </a:pPr>
            <a:r>
              <a:rPr lang="en-US" sz="1600" dirty="0">
                <a:latin typeface="Arial" panose="020B0604020202020204" pitchFamily="34" charset="0"/>
                <a:ea typeface="Calibri" panose="020F0502020204030204" pitchFamily="34" charset="0"/>
                <a:cs typeface="Arial" panose="020B0604020202020204" pitchFamily="34" charset="0"/>
              </a:rPr>
              <a:t>E</a:t>
            </a:r>
            <a:r>
              <a:rPr lang="en-US" sz="1600" dirty="0">
                <a:effectLst/>
                <a:latin typeface="Arial" panose="020B0604020202020204" pitchFamily="34" charset="0"/>
                <a:ea typeface="Calibri" panose="020F0502020204030204" pitchFamily="34" charset="0"/>
                <a:cs typeface="Arial" panose="020B0604020202020204" pitchFamily="34" charset="0"/>
              </a:rPr>
              <a:t>stablish and pursue DoD-wide parts management strategic objectives.</a:t>
            </a:r>
          </a:p>
        </p:txBody>
      </p:sp>
      <p:sp>
        <p:nvSpPr>
          <p:cNvPr id="7" name="Title 4">
            <a:extLst>
              <a:ext uri="{FF2B5EF4-FFF2-40B4-BE49-F238E27FC236}">
                <a16:creationId xmlns:a16="http://schemas.microsoft.com/office/drawing/2014/main" id="{EA31046F-8014-FC52-0BE7-0AD0DF0222F6}"/>
              </a:ext>
            </a:extLst>
          </p:cNvPr>
          <p:cNvSpPr txBox="1">
            <a:spLocks/>
          </p:cNvSpPr>
          <p:nvPr/>
        </p:nvSpPr>
        <p:spPr>
          <a:xfrm>
            <a:off x="731521" y="326565"/>
            <a:ext cx="11250930" cy="677002"/>
          </a:xfrm>
          <a:prstGeom prst="rect">
            <a:avLst/>
          </a:prstGeom>
        </p:spPr>
        <p:txBody>
          <a:bodyPr>
            <a:normAutofit/>
          </a:bodyPr>
          <a:lst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a:lstStyle>
          <a:p>
            <a:pPr algn="ctr"/>
            <a:r>
              <a:rPr lang="en-US" sz="4000" b="1" dirty="0">
                <a:effectLst>
                  <a:outerShdw blurRad="38100" dist="38100" dir="2700000" algn="tl">
                    <a:srgbClr val="000000">
                      <a:alpha val="43137"/>
                    </a:srgbClr>
                  </a:outerShdw>
                </a:effectLst>
              </a:rPr>
              <a:t>Parts &amp; Material Management Working Group </a:t>
            </a:r>
          </a:p>
        </p:txBody>
      </p:sp>
      <p:sp>
        <p:nvSpPr>
          <p:cNvPr id="8" name="TextBox 7">
            <a:extLst>
              <a:ext uri="{FF2B5EF4-FFF2-40B4-BE49-F238E27FC236}">
                <a16:creationId xmlns:a16="http://schemas.microsoft.com/office/drawing/2014/main" id="{34510834-1069-E8D0-727E-6793417B8B8D}"/>
              </a:ext>
            </a:extLst>
          </p:cNvPr>
          <p:cNvSpPr txBox="1"/>
          <p:nvPr/>
        </p:nvSpPr>
        <p:spPr>
          <a:xfrm>
            <a:off x="1" y="1415056"/>
            <a:ext cx="4058785" cy="5277279"/>
          </a:xfrm>
          <a:prstGeom prst="rect">
            <a:avLst/>
          </a:prstGeom>
          <a:noFill/>
        </p:spPr>
        <p:txBody>
          <a:bodyPr wrap="square">
            <a:spAutoFit/>
          </a:bodyPr>
          <a:lstStyle/>
          <a:p>
            <a:pPr marL="0" marR="0" algn="ctr">
              <a:lnSpc>
                <a:spcPct val="107000"/>
              </a:lnSpc>
              <a:spcBef>
                <a:spcPts val="0"/>
              </a:spcBef>
              <a:spcAft>
                <a:spcPts val="600"/>
              </a:spcAft>
            </a:pPr>
            <a:r>
              <a:rPr lang="en-US" b="1" dirty="0">
                <a:solidFill>
                  <a:srgbClr val="00B050"/>
                </a:solidFill>
                <a:latin typeface="Arial" panose="020B0604020202020204" pitchFamily="34" charset="0"/>
                <a:ea typeface="Calibri" panose="020F0502020204030204" pitchFamily="34" charset="0"/>
                <a:cs typeface="Arial" panose="020B0604020202020204" pitchFamily="34" charset="0"/>
              </a:rPr>
              <a:t>DMSMS Management </a:t>
            </a:r>
            <a:endParaRPr lang="en-US"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Clr>
                <a:srgbClr val="363435"/>
              </a:buClr>
              <a:buFont typeface="Wingdings" panose="05000000000000000000" pitchFamily="2" charset="2"/>
              <a:buChar char="§"/>
            </a:pPr>
            <a:r>
              <a:rPr lang="en-US" sz="16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Create and revise DoD DMSMS policy, guidance, and management strategies.</a:t>
            </a:r>
            <a:endParaRPr lang="en-US" sz="16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600"/>
              </a:spcAft>
              <a:buClr>
                <a:srgbClr val="363435"/>
              </a:buClr>
              <a:buFont typeface="Wingdings" panose="05000000000000000000" pitchFamily="2" charset="2"/>
              <a:buChar char="§"/>
            </a:pPr>
            <a:r>
              <a:rPr lang="en-US" sz="16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Champion proactive DMSMS management best practices, synergies, and standardization through education, training, and outreach in DoD and industry.</a:t>
            </a:r>
            <a:endParaRPr lang="en-US" sz="16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600"/>
              </a:spcAft>
              <a:buClr>
                <a:srgbClr val="363435"/>
              </a:buClr>
              <a:buFont typeface="Wingdings" panose="05000000000000000000" pitchFamily="2" charset="2"/>
              <a:buChar char="§"/>
            </a:pPr>
            <a:r>
              <a:rPr lang="en-US" sz="16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Define and assess DMSMS management effectiveness across DoD.</a:t>
            </a:r>
            <a:endParaRPr lang="en-US" sz="16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600"/>
              </a:spcAft>
              <a:buClr>
                <a:srgbClr val="363435"/>
              </a:buClr>
              <a:buFont typeface="Wingdings" panose="05000000000000000000" pitchFamily="2" charset="2"/>
              <a:buChar char="§"/>
            </a:pPr>
            <a:r>
              <a:rPr lang="en-US" sz="16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Establish and pursue DoD-wide strategic DMSMS objectives.</a:t>
            </a:r>
            <a:endParaRPr lang="en-US" sz="16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600"/>
              </a:spcAft>
              <a:buClr>
                <a:srgbClr val="363435"/>
              </a:buClr>
              <a:buFont typeface="Wingdings" panose="05000000000000000000" pitchFamily="2" charset="2"/>
              <a:buChar char="§"/>
            </a:pPr>
            <a:r>
              <a:rPr lang="en-US" sz="16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Prepare and publish guidance documents.</a:t>
            </a:r>
            <a:endParaRPr lang="en-US" sz="16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1200"/>
              </a:spcAft>
              <a:buClr>
                <a:srgbClr val="363435"/>
              </a:buClr>
              <a:buFont typeface="Wingdings" panose="05000000000000000000" pitchFamily="2" charset="2"/>
              <a:buChar char="§"/>
            </a:pPr>
            <a:r>
              <a:rPr lang="en-US" sz="160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Facilitate common, collaborative resolutions to crosscutting DMSMS issues.</a:t>
            </a:r>
            <a:endParaRPr lang="en-US" sz="1600" u="none" strike="noStrike"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39">
            <a:extLst>
              <a:ext uri="{FF2B5EF4-FFF2-40B4-BE49-F238E27FC236}">
                <a16:creationId xmlns:a16="http://schemas.microsoft.com/office/drawing/2014/main" id="{61B40545-E06C-9510-72B1-F1AE30C5FD2D}"/>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413285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9344D04D-548F-43B0-A239-A5F4DFD2D8C7}"/>
              </a:ext>
            </a:extLst>
          </p:cNvPr>
          <p:cNvPicPr>
            <a:picLocks noChangeAspect="1"/>
          </p:cNvPicPr>
          <p:nvPr/>
        </p:nvPicPr>
        <p:blipFill rotWithShape="1">
          <a:blip r:embed="rId3"/>
          <a:srcRect t="8106" r="7072"/>
          <a:stretch/>
        </p:blipFill>
        <p:spPr>
          <a:xfrm>
            <a:off x="7111419" y="3225156"/>
            <a:ext cx="4936217" cy="3567762"/>
          </a:xfrm>
          <a:prstGeom prst="rect">
            <a:avLst/>
          </a:prstGeom>
        </p:spPr>
      </p:pic>
      <p:sp>
        <p:nvSpPr>
          <p:cNvPr id="4" name="Content Placeholder 3">
            <a:extLst>
              <a:ext uri="{FF2B5EF4-FFF2-40B4-BE49-F238E27FC236}">
                <a16:creationId xmlns:a16="http://schemas.microsoft.com/office/drawing/2014/main" id="{6E446219-3FBD-4FE3-9450-BC696ED008D3}"/>
              </a:ext>
            </a:extLst>
          </p:cNvPr>
          <p:cNvSpPr>
            <a:spLocks noGrp="1"/>
          </p:cNvSpPr>
          <p:nvPr>
            <p:ph idx="1"/>
          </p:nvPr>
        </p:nvSpPr>
        <p:spPr>
          <a:xfrm>
            <a:off x="80709" y="1462928"/>
            <a:ext cx="12030583" cy="5159123"/>
          </a:xfrm>
        </p:spPr>
        <p:txBody>
          <a:bodyPr>
            <a:normAutofit fontScale="25000" lnSpcReduction="20000"/>
          </a:bodyPr>
          <a:lstStyle/>
          <a:p>
            <a:pPr>
              <a:lnSpc>
                <a:spcPct val="120000"/>
              </a:lnSpc>
              <a:buFont typeface="Wingdings" panose="05000000000000000000" pitchFamily="2" charset="2"/>
              <a:buChar char="§"/>
            </a:pPr>
            <a:r>
              <a:rPr lang="en-US" sz="7600" b="1" dirty="0">
                <a:solidFill>
                  <a:schemeClr val="tx1"/>
                </a:solidFill>
                <a:ea typeface="Calibri" panose="020F0502020204030204" pitchFamily="34" charset="0"/>
              </a:rPr>
              <a:t>Defense Acquisition University (DAU) CLCL P</a:t>
            </a:r>
            <a:r>
              <a:rPr lang="en-US" sz="7600" b="1" dirty="0">
                <a:solidFill>
                  <a:schemeClr val="tx1"/>
                </a:solidFill>
                <a:effectLst/>
                <a:ea typeface="Calibri" panose="020F0502020204030204" pitchFamily="34" charset="0"/>
              </a:rPr>
              <a:t>arts and Material Life-Cycle Management Credential </a:t>
            </a:r>
            <a:endParaRPr lang="en-US" sz="7600" b="1" dirty="0">
              <a:solidFill>
                <a:schemeClr val="tx1"/>
              </a:solidFill>
              <a:ea typeface="Calibri" panose="020F0502020204030204" pitchFamily="34" charset="0"/>
            </a:endParaRPr>
          </a:p>
          <a:p>
            <a:pPr lvl="1">
              <a:lnSpc>
                <a:spcPct val="120000"/>
              </a:lnSpc>
              <a:buFont typeface="Arial" panose="020B0604020202020204" pitchFamily="34" charset="0"/>
              <a:buChar char="•"/>
            </a:pPr>
            <a:r>
              <a:rPr lang="en-US" sz="7600" dirty="0">
                <a:solidFill>
                  <a:schemeClr val="tx1"/>
                </a:solidFill>
                <a:ea typeface="Calibri" panose="020F0502020204030204" pitchFamily="34" charset="0"/>
              </a:rPr>
              <a:t>D</a:t>
            </a:r>
            <a:r>
              <a:rPr lang="en-US" sz="7600" dirty="0">
                <a:solidFill>
                  <a:schemeClr val="tx1"/>
                </a:solidFill>
                <a:effectLst/>
                <a:ea typeface="Calibri" panose="020F0502020204030204" pitchFamily="34" charset="0"/>
              </a:rPr>
              <a:t>eployed February 14, 2022   </a:t>
            </a:r>
          </a:p>
          <a:p>
            <a:pPr lvl="1">
              <a:lnSpc>
                <a:spcPct val="120000"/>
              </a:lnSpc>
              <a:buFont typeface="Arial" panose="020B0604020202020204" pitchFamily="34" charset="0"/>
              <a:buChar char="•"/>
            </a:pPr>
            <a:r>
              <a:rPr lang="en-US" sz="7600" dirty="0">
                <a:solidFill>
                  <a:schemeClr val="tx1"/>
                </a:solidFill>
                <a:effectLst/>
                <a:ea typeface="Calibri" panose="020F0502020204030204" pitchFamily="34" charset="0"/>
              </a:rPr>
              <a:t>You may register for DAU training at </a:t>
            </a:r>
            <a:r>
              <a:rPr lang="en-US" sz="7600" u="sng" dirty="0">
                <a:solidFill>
                  <a:srgbClr val="0563C1"/>
                </a:solidFill>
                <a:effectLst/>
                <a:ea typeface="Calibri" panose="020F0502020204030204" pitchFamily="34" charset="0"/>
                <a:hlinkClick r:id="rId4"/>
              </a:rPr>
              <a:t>https://www.dau.edu/training/p/apply-for-a-course</a:t>
            </a:r>
            <a:r>
              <a:rPr lang="en-US" sz="7600" dirty="0">
                <a:effectLst/>
                <a:ea typeface="Calibri" panose="020F0502020204030204" pitchFamily="34" charset="0"/>
              </a:rPr>
              <a:t> </a:t>
            </a:r>
            <a:r>
              <a:rPr lang="en-US" sz="7600" dirty="0">
                <a:solidFill>
                  <a:schemeClr val="tx1"/>
                </a:solidFill>
                <a:effectLst/>
                <a:ea typeface="Calibri" panose="020F0502020204030204" pitchFamily="34" charset="0"/>
              </a:rPr>
              <a:t>and access online training course materials </a:t>
            </a:r>
          </a:p>
          <a:p>
            <a:pPr lvl="1">
              <a:lnSpc>
                <a:spcPct val="120000"/>
              </a:lnSpc>
              <a:buFont typeface="Wingdings" panose="05000000000000000000" pitchFamily="2" charset="2"/>
              <a:buChar char="§"/>
            </a:pPr>
            <a:endParaRPr lang="en-US" sz="3600" dirty="0">
              <a:solidFill>
                <a:schemeClr val="tx1"/>
              </a:solidFill>
              <a:effectLst/>
              <a:ea typeface="Calibri" panose="020F0502020204030204" pitchFamily="34" charset="0"/>
            </a:endParaRPr>
          </a:p>
          <a:p>
            <a:pPr>
              <a:lnSpc>
                <a:spcPct val="120000"/>
              </a:lnSpc>
              <a:buFont typeface="Wingdings" panose="05000000000000000000" pitchFamily="2" charset="2"/>
              <a:buChar char="§"/>
            </a:pPr>
            <a:r>
              <a:rPr lang="en-US" sz="7600" dirty="0">
                <a:solidFill>
                  <a:schemeClr val="tx1"/>
                </a:solidFill>
                <a:effectLst/>
                <a:ea typeface="Calibri" panose="020F0502020204030204" pitchFamily="34" charset="0"/>
              </a:rPr>
              <a:t>Credential brings together 13 On-line </a:t>
            </a:r>
            <a:r>
              <a:rPr lang="en-US" sz="7600" dirty="0">
                <a:solidFill>
                  <a:schemeClr val="tx1"/>
                </a:solidFill>
                <a:ea typeface="Calibri" panose="020F0502020204030204" pitchFamily="34" charset="0"/>
              </a:rPr>
              <a:t>T</a:t>
            </a:r>
            <a:r>
              <a:rPr lang="en-US" sz="7600" dirty="0">
                <a:solidFill>
                  <a:schemeClr val="tx1"/>
                </a:solidFill>
                <a:effectLst/>
                <a:ea typeface="Calibri" panose="020F0502020204030204" pitchFamily="34" charset="0"/>
              </a:rPr>
              <a:t>raining </a:t>
            </a:r>
            <a:r>
              <a:rPr lang="en-US" sz="7600" dirty="0">
                <a:solidFill>
                  <a:schemeClr val="tx1"/>
                </a:solidFill>
                <a:ea typeface="Calibri" panose="020F0502020204030204" pitchFamily="34" charset="0"/>
              </a:rPr>
              <a:t>C</a:t>
            </a:r>
            <a:r>
              <a:rPr lang="en-US" sz="7600" dirty="0">
                <a:solidFill>
                  <a:schemeClr val="tx1"/>
                </a:solidFill>
                <a:effectLst/>
                <a:ea typeface="Calibri" panose="020F0502020204030204" pitchFamily="34" charset="0"/>
              </a:rPr>
              <a:t>ourses and supporting Resources to offer a comprehensive overview of DoD Parts and Material </a:t>
            </a:r>
            <a:r>
              <a:rPr lang="en-US" sz="7600" dirty="0">
                <a:solidFill>
                  <a:schemeClr val="tx1"/>
                </a:solidFill>
                <a:ea typeface="Calibri" panose="020F0502020204030204" pitchFamily="34" charset="0"/>
              </a:rPr>
              <a:t>L</a:t>
            </a:r>
            <a:r>
              <a:rPr lang="en-US" sz="7600" dirty="0">
                <a:solidFill>
                  <a:schemeClr val="tx1"/>
                </a:solidFill>
                <a:effectLst/>
                <a:ea typeface="Calibri" panose="020F0502020204030204" pitchFamily="34" charset="0"/>
              </a:rPr>
              <a:t>ife-cycle Management</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CLL 032 Preventing Counterfeit Parts in DoD Supply Chains (1 hour)</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CLL 038 Provisioning &amp; Cataloging (7 hours)</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CLL 047 Sustaining Engineering (2 hours)</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CLL 051 System Retirement, Disposition, Reclamation, Demil, Disposal (2 hours) </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LOG 0640 DMSMS: What Program Managers Needs to Know (2 hours) </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LOG 0650 DMSMS Fundamentals (6 hours)</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LOG 0660 DMSMS Executive Overview (1 hour)</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LOG 0630 Introduction to Parts Management (1 hour)</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LOG 0670 DMSMS Component Research (1 hour)</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LOG 0390 Additive Manufacturing (Planned FY21 Development) (Est 3 hours)</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CLC 004 Market Research (3 hours)</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CLE 019 Modular Open Systems Approach (3 hours)</a:t>
            </a:r>
          </a:p>
          <a:p>
            <a:pPr lvl="1">
              <a:lnSpc>
                <a:spcPct val="120000"/>
              </a:lnSpc>
              <a:buFont typeface="Arial" panose="020B0604020202020204" pitchFamily="34" charset="0"/>
              <a:buChar char="•"/>
            </a:pPr>
            <a:r>
              <a:rPr lang="en-US" sz="4000" dirty="0">
                <a:solidFill>
                  <a:schemeClr val="tx1"/>
                </a:solidFill>
                <a:ea typeface="Calibri" panose="020F0502020204030204" pitchFamily="34" charset="0"/>
                <a:cs typeface="Arial Narrow" panose="020B0606020202030204" pitchFamily="34" charset="0"/>
              </a:rPr>
              <a:t>CLE 026 Trade Studies (2 hours)</a:t>
            </a:r>
          </a:p>
          <a:p>
            <a:pPr lvl="1">
              <a:buFont typeface="Arial" panose="020B0604020202020204" pitchFamily="34" charset="0"/>
              <a:buChar char="•"/>
            </a:pPr>
            <a:endParaRPr lang="en-US" sz="4000" dirty="0">
              <a:solidFill>
                <a:schemeClr val="tx1"/>
              </a:solidFill>
              <a:ea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6A33D860-58DE-459E-982A-F12312207282}"/>
              </a:ext>
            </a:extLst>
          </p:cNvPr>
          <p:cNvSpPr>
            <a:spLocks noGrp="1"/>
          </p:cNvSpPr>
          <p:nvPr>
            <p:ph type="sldNum" sz="quarter" idx="12"/>
          </p:nvPr>
        </p:nvSpPr>
        <p:spPr/>
        <p:txBody>
          <a:bodyPr/>
          <a:lstStyle/>
          <a:p>
            <a:fld id="{A95DF160-2252-4507-9087-606C83CDB7D9}" type="slidenum">
              <a:rPr lang="en-US" smtClean="0"/>
              <a:t>14</a:t>
            </a:fld>
            <a:endParaRPr lang="en-US"/>
          </a:p>
        </p:txBody>
      </p:sp>
      <p:sp>
        <p:nvSpPr>
          <p:cNvPr id="5" name="Title 4">
            <a:extLst>
              <a:ext uri="{FF2B5EF4-FFF2-40B4-BE49-F238E27FC236}">
                <a16:creationId xmlns:a16="http://schemas.microsoft.com/office/drawing/2014/main" id="{071BE48E-D703-4034-912C-D0CD1C332771}"/>
              </a:ext>
            </a:extLst>
          </p:cNvPr>
          <p:cNvSpPr>
            <a:spLocks noGrp="1"/>
          </p:cNvSpPr>
          <p:nvPr>
            <p:ph type="title"/>
          </p:nvPr>
        </p:nvSpPr>
        <p:spPr>
          <a:xfrm>
            <a:off x="731521" y="384139"/>
            <a:ext cx="11250930" cy="677002"/>
          </a:xfrm>
        </p:spPr>
        <p:txBody>
          <a:bodyPr>
            <a:normAutofit/>
          </a:bodyPr>
          <a:lstStyle/>
          <a:p>
            <a:pPr algn="ctr"/>
            <a:r>
              <a:rPr lang="en-US" sz="4000" b="1" dirty="0">
                <a:effectLst>
                  <a:outerShdw blurRad="38100" dist="38100" dir="2700000" algn="tl">
                    <a:srgbClr val="000000">
                      <a:alpha val="43137"/>
                    </a:srgbClr>
                  </a:outerShdw>
                </a:effectLst>
              </a:rPr>
              <a:t>Growth Mindset – Continuous Learning </a:t>
            </a:r>
          </a:p>
        </p:txBody>
      </p:sp>
      <p:sp>
        <p:nvSpPr>
          <p:cNvPr id="6" name="TextBox 5">
            <a:extLst>
              <a:ext uri="{FF2B5EF4-FFF2-40B4-BE49-F238E27FC236}">
                <a16:creationId xmlns:a16="http://schemas.microsoft.com/office/drawing/2014/main" id="{4CBA1F41-6563-43A5-90CD-0FD535F0BB9A}"/>
              </a:ext>
            </a:extLst>
          </p:cNvPr>
          <p:cNvSpPr txBox="1"/>
          <p:nvPr/>
        </p:nvSpPr>
        <p:spPr>
          <a:xfrm>
            <a:off x="5503366" y="6034587"/>
            <a:ext cx="207696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~34 Hours </a:t>
            </a:r>
          </a:p>
        </p:txBody>
      </p:sp>
      <p:sp>
        <p:nvSpPr>
          <p:cNvPr id="7" name="Rectangle 39">
            <a:extLst>
              <a:ext uri="{FF2B5EF4-FFF2-40B4-BE49-F238E27FC236}">
                <a16:creationId xmlns:a16="http://schemas.microsoft.com/office/drawing/2014/main" id="{44C7D598-FCE4-438F-B629-911ABC87CEDB}"/>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384367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381984"/>
            <a:ext cx="11089826" cy="677002"/>
          </a:xfrm>
        </p:spPr>
        <p:txBody>
          <a:bodyPr>
            <a:normAutofit/>
          </a:bodyPr>
          <a:lstStyle/>
          <a:p>
            <a:pPr algn="ctr"/>
            <a:r>
              <a:rPr lang="en-US" sz="4000" b="1" dirty="0">
                <a:effectLst>
                  <a:outerShdw blurRad="38100" dist="38100" dir="2700000" algn="tl">
                    <a:srgbClr val="000000">
                      <a:alpha val="43137"/>
                    </a:srgbClr>
                  </a:outerShdw>
                </a:effectLst>
              </a:rPr>
              <a:t>DAU Knowledge Sharing Portals</a:t>
            </a:r>
          </a:p>
        </p:txBody>
      </p:sp>
      <p:sp>
        <p:nvSpPr>
          <p:cNvPr id="4" name="Slide Number Placeholder 3"/>
          <p:cNvSpPr>
            <a:spLocks noGrp="1"/>
          </p:cNvSpPr>
          <p:nvPr>
            <p:ph type="sldNum" sz="quarter" idx="12"/>
          </p:nvPr>
        </p:nvSpPr>
        <p:spPr/>
        <p:txBody>
          <a:bodyPr/>
          <a:lstStyle/>
          <a:p>
            <a:fld id="{32798ED9-3D55-4757-98C1-7DAA64905B1A}" type="slidenum">
              <a:rPr lang="en-US" smtClean="0"/>
              <a:t>15</a:t>
            </a:fld>
            <a:endParaRPr lang="en-US" dirty="0"/>
          </a:p>
        </p:txBody>
      </p:sp>
      <p:sp>
        <p:nvSpPr>
          <p:cNvPr id="5" name="Rectangle 4"/>
          <p:cNvSpPr/>
          <p:nvPr/>
        </p:nvSpPr>
        <p:spPr>
          <a:xfrm>
            <a:off x="128337" y="1407295"/>
            <a:ext cx="11982955" cy="3465051"/>
          </a:xfrm>
          <a:prstGeom prst="rect">
            <a:avLst/>
          </a:prstGeom>
        </p:spPr>
        <p:txBody>
          <a:bodyPr wrap="square">
            <a:spAutoFit/>
          </a:bodyPr>
          <a:lstStyle/>
          <a:p>
            <a:pPr marL="289560" marR="5080"/>
            <a:r>
              <a:rPr lang="en-US" sz="2800" spc="-5" dirty="0"/>
              <a:t>DMSMS </a:t>
            </a:r>
            <a:r>
              <a:rPr lang="en-US" sz="2800" dirty="0"/>
              <a:t>Knowledge Sharing Portal (DKSP): </a:t>
            </a:r>
            <a:r>
              <a:rPr lang="en-US" sz="2800" u="sng" dirty="0">
                <a:solidFill>
                  <a:srgbClr val="0070C0"/>
                </a:solidFill>
                <a:ea typeface="Calibri" panose="020F0502020204030204" pitchFamily="34" charset="0"/>
                <a:hlinkClick r:id="rId3"/>
              </a:rPr>
              <a:t>https://www.dau.edu/cop/dmsms/</a:t>
            </a:r>
            <a:endParaRPr lang="en-US" sz="2800" u="sng" dirty="0">
              <a:solidFill>
                <a:srgbClr val="0070C0"/>
              </a:solidFill>
              <a:ea typeface="Calibri" panose="020F0502020204030204" pitchFamily="34" charset="0"/>
            </a:endParaRPr>
          </a:p>
          <a:p>
            <a:pPr marL="350520">
              <a:lnSpc>
                <a:spcPts val="2260"/>
              </a:lnSpc>
            </a:pPr>
            <a:endParaRPr lang="en-US" sz="2800" u="sng" dirty="0">
              <a:solidFill>
                <a:srgbClr val="0070C0"/>
              </a:solidFill>
              <a:ea typeface="Calibri" panose="020F0502020204030204" pitchFamily="34" charset="0"/>
            </a:endParaRPr>
          </a:p>
          <a:p>
            <a:pPr marL="632460" marR="5080" indent="-342900">
              <a:buFont typeface="Wingdings" panose="05000000000000000000" pitchFamily="2" charset="2"/>
              <a:buChar char="§"/>
            </a:pPr>
            <a:endParaRPr lang="en-US" sz="2800" spc="-5" dirty="0"/>
          </a:p>
          <a:p>
            <a:pPr marL="289560" marR="5080"/>
            <a:endParaRPr lang="en-US" sz="3200" spc="-5" dirty="0"/>
          </a:p>
          <a:p>
            <a:pPr marL="289560" marR="5080"/>
            <a:endParaRPr lang="en-US" sz="2800" spc="-5" dirty="0"/>
          </a:p>
          <a:p>
            <a:pPr marL="289560" marR="5080"/>
            <a:endParaRPr lang="en-US" sz="2800" spc="-5" dirty="0"/>
          </a:p>
          <a:p>
            <a:pPr marL="289560" marR="5080"/>
            <a:r>
              <a:rPr lang="en-US" sz="2800" spc="-5" dirty="0"/>
              <a:t>Parts Management </a:t>
            </a:r>
            <a:r>
              <a:rPr lang="en-US" sz="2800" dirty="0"/>
              <a:t>Knowledge Sharing Portal (PMKSP): </a:t>
            </a:r>
            <a:r>
              <a:rPr lang="en-US" sz="2800" u="sng" dirty="0">
                <a:hlinkClick r:id="rId4"/>
              </a:rPr>
              <a:t>https://www.dau.edu/cop/pmksp/</a:t>
            </a:r>
            <a:r>
              <a:rPr lang="en-US" sz="2800" u="sng" dirty="0"/>
              <a:t> </a:t>
            </a:r>
            <a:endParaRPr lang="en-US" sz="2800" dirty="0">
              <a:solidFill>
                <a:srgbClr val="FF0000"/>
              </a:solidFill>
            </a:endParaRPr>
          </a:p>
        </p:txBody>
      </p:sp>
      <p:pic>
        <p:nvPicPr>
          <p:cNvPr id="6" name="Picture 5">
            <a:extLst>
              <a:ext uri="{FF2B5EF4-FFF2-40B4-BE49-F238E27FC236}">
                <a16:creationId xmlns:a16="http://schemas.microsoft.com/office/drawing/2014/main" id="{85CEA03A-AC69-4E66-9A90-48F5AFAFA138}"/>
              </a:ext>
            </a:extLst>
          </p:cNvPr>
          <p:cNvPicPr>
            <a:picLocks noChangeAspect="1"/>
          </p:cNvPicPr>
          <p:nvPr/>
        </p:nvPicPr>
        <p:blipFill>
          <a:blip r:embed="rId5"/>
          <a:stretch>
            <a:fillRect/>
          </a:stretch>
        </p:blipFill>
        <p:spPr>
          <a:xfrm>
            <a:off x="1363579" y="5077435"/>
            <a:ext cx="8961119" cy="1688213"/>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2B57797-12E3-48C7-AC77-5605C127D7C4}"/>
              </a:ext>
            </a:extLst>
          </p:cNvPr>
          <p:cNvPicPr>
            <a:picLocks noChangeAspect="1"/>
          </p:cNvPicPr>
          <p:nvPr/>
        </p:nvPicPr>
        <p:blipFill>
          <a:blip r:embed="rId6"/>
          <a:stretch>
            <a:fillRect/>
          </a:stretch>
        </p:blipFill>
        <p:spPr>
          <a:xfrm>
            <a:off x="1363579" y="2044303"/>
            <a:ext cx="8961119" cy="168784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519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4C926B-05C8-45E0-9889-FF1997670410}"/>
              </a:ext>
            </a:extLst>
          </p:cNvPr>
          <p:cNvSpPr>
            <a:spLocks noGrp="1"/>
          </p:cNvSpPr>
          <p:nvPr>
            <p:ph type="sldNum" sz="quarter" idx="12"/>
          </p:nvPr>
        </p:nvSpPr>
        <p:spPr/>
        <p:txBody>
          <a:bodyPr/>
          <a:lstStyle/>
          <a:p>
            <a:fld id="{A95DF160-2252-4507-9087-606C83CDB7D9}" type="slidenum">
              <a:rPr lang="en-US" smtClean="0"/>
              <a:t>16</a:t>
            </a:fld>
            <a:endParaRPr lang="en-US"/>
          </a:p>
        </p:txBody>
      </p:sp>
      <p:sp>
        <p:nvSpPr>
          <p:cNvPr id="5" name="Title 4">
            <a:extLst>
              <a:ext uri="{FF2B5EF4-FFF2-40B4-BE49-F238E27FC236}">
                <a16:creationId xmlns:a16="http://schemas.microsoft.com/office/drawing/2014/main" id="{112BBCC0-E6AF-4F0F-84DB-07E75ED97497}"/>
              </a:ext>
            </a:extLst>
          </p:cNvPr>
          <p:cNvSpPr>
            <a:spLocks noGrp="1"/>
          </p:cNvSpPr>
          <p:nvPr>
            <p:ph type="title"/>
          </p:nvPr>
        </p:nvSpPr>
        <p:spPr>
          <a:xfrm>
            <a:off x="731521" y="292699"/>
            <a:ext cx="11250930" cy="677002"/>
          </a:xfrm>
        </p:spPr>
        <p:txBody>
          <a:bodyPr>
            <a:normAutofit/>
          </a:bodyPr>
          <a:lstStyle/>
          <a:p>
            <a:pPr algn="ctr"/>
            <a:r>
              <a:rPr lang="en-US" sz="4000" b="1" dirty="0">
                <a:effectLst>
                  <a:outerShdw blurRad="38100" dist="38100" dir="2700000" algn="tl">
                    <a:srgbClr val="000000">
                      <a:alpha val="43137"/>
                    </a:srgbClr>
                  </a:outerShdw>
                </a:effectLst>
              </a:rPr>
              <a:t>Strengthen Your Network </a:t>
            </a:r>
          </a:p>
        </p:txBody>
      </p:sp>
      <p:sp>
        <p:nvSpPr>
          <p:cNvPr id="6" name="Rectangle 39">
            <a:extLst>
              <a:ext uri="{FF2B5EF4-FFF2-40B4-BE49-F238E27FC236}">
                <a16:creationId xmlns:a16="http://schemas.microsoft.com/office/drawing/2014/main" id="{53203605-9E50-496C-B2C9-A1F7DBED28E4}"/>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pic>
        <p:nvPicPr>
          <p:cNvPr id="13" name="Picture 12" descr="A black sign with white text&#10;&#10;Description automatically generated">
            <a:extLst>
              <a:ext uri="{FF2B5EF4-FFF2-40B4-BE49-F238E27FC236}">
                <a16:creationId xmlns:a16="http://schemas.microsoft.com/office/drawing/2014/main" id="{A64BAC21-EC1F-49AC-9570-E0BD6E6E6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255" y="1494265"/>
            <a:ext cx="5171831" cy="4837445"/>
          </a:xfrm>
          <a:prstGeom prst="rect">
            <a:avLst/>
          </a:prstGeom>
        </p:spPr>
      </p:pic>
      <p:sp>
        <p:nvSpPr>
          <p:cNvPr id="3" name="TextBox 2">
            <a:extLst>
              <a:ext uri="{FF2B5EF4-FFF2-40B4-BE49-F238E27FC236}">
                <a16:creationId xmlns:a16="http://schemas.microsoft.com/office/drawing/2014/main" id="{0E7874DC-8F18-AE5B-50F7-A4F769956829}"/>
              </a:ext>
            </a:extLst>
          </p:cNvPr>
          <p:cNvSpPr txBox="1"/>
          <p:nvPr/>
        </p:nvSpPr>
        <p:spPr>
          <a:xfrm>
            <a:off x="48126" y="1441132"/>
            <a:ext cx="6849980" cy="5663089"/>
          </a:xfrm>
          <a:prstGeom prst="rect">
            <a:avLst/>
          </a:prstGeom>
          <a:noFill/>
        </p:spPr>
        <p:txBody>
          <a:bodyPr wrap="square" rtlCol="0">
            <a:spAutoFit/>
          </a:bodyPr>
          <a:lstStyle/>
          <a:p>
            <a:pPr marL="342900" indent="-342900">
              <a:buFont typeface="Wingdings" panose="05000000000000000000" pitchFamily="2" charset="2"/>
              <a:buChar char="§"/>
            </a:pPr>
            <a:r>
              <a:rPr lang="en-US" b="1" dirty="0">
                <a:solidFill>
                  <a:srgbClr val="FF9900"/>
                </a:solidFill>
                <a:latin typeface="Arial" panose="020B0604020202020204" pitchFamily="34" charset="0"/>
                <a:cs typeface="Arial" panose="020B0604020202020204" pitchFamily="34" charset="0"/>
              </a:rPr>
              <a:t>Parts &amp; Material Management Conference (PMMC2023)</a:t>
            </a:r>
          </a:p>
          <a:p>
            <a:pPr marL="800100" lvl="1" indent="-342900">
              <a:buFont typeface="Arial" panose="020B0604020202020204" pitchFamily="34" charset="0"/>
              <a:buChar char="•"/>
            </a:pPr>
            <a:r>
              <a:rPr lang="en-US" sz="1600" i="0" u="sng" dirty="0">
                <a:solidFill>
                  <a:srgbClr val="333333"/>
                </a:solidFill>
                <a:effectLst/>
                <a:latin typeface="Arial" panose="020B0604020202020204" pitchFamily="34" charset="0"/>
                <a:cs typeface="Arial" panose="020B0604020202020204" pitchFamily="34" charset="0"/>
              </a:rPr>
              <a:t>When</a:t>
            </a:r>
            <a:r>
              <a:rPr lang="en-US" sz="1600" i="0" dirty="0">
                <a:solidFill>
                  <a:srgbClr val="333333"/>
                </a:solidFill>
                <a:effectLst/>
                <a:latin typeface="Arial" panose="020B0604020202020204" pitchFamily="34" charset="0"/>
                <a:cs typeface="Arial" panose="020B0604020202020204" pitchFamily="34" charset="0"/>
              </a:rPr>
              <a:t>: February 6-9, 2023</a:t>
            </a:r>
          </a:p>
          <a:p>
            <a:pPr marL="800100" lvl="1" indent="-342900">
              <a:buFont typeface="Arial" panose="020B0604020202020204" pitchFamily="34" charset="0"/>
              <a:buChar char="•"/>
            </a:pPr>
            <a:r>
              <a:rPr lang="en-US" sz="1600" u="sng" dirty="0">
                <a:solidFill>
                  <a:srgbClr val="333333"/>
                </a:solidFill>
                <a:latin typeface="Arial" panose="020B0604020202020204" pitchFamily="34" charset="0"/>
                <a:cs typeface="Arial" panose="020B0604020202020204" pitchFamily="34" charset="0"/>
              </a:rPr>
              <a:t>Where</a:t>
            </a:r>
            <a:r>
              <a:rPr lang="en-US" sz="1600" dirty="0">
                <a:solidFill>
                  <a:srgbClr val="333333"/>
                </a:solidFill>
                <a:latin typeface="Arial" panose="020B0604020202020204" pitchFamily="34" charset="0"/>
                <a:cs typeface="Arial" panose="020B0604020202020204" pitchFamily="34" charset="0"/>
              </a:rPr>
              <a:t>: Savannah, Georgia </a:t>
            </a:r>
            <a:endParaRPr lang="en-US" sz="1600" i="0" dirty="0">
              <a:solidFill>
                <a:srgbClr val="333333"/>
              </a:solidFill>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i="0" u="sng" dirty="0">
                <a:solidFill>
                  <a:srgbClr val="333333"/>
                </a:solidFill>
                <a:effectLst/>
                <a:latin typeface="Arial" panose="020B0604020202020204" pitchFamily="34" charset="0"/>
                <a:cs typeface="Arial" panose="020B0604020202020204" pitchFamily="34" charset="0"/>
              </a:rPr>
              <a:t>Theme</a:t>
            </a:r>
            <a:r>
              <a:rPr lang="en-US" sz="1600" i="0" dirty="0">
                <a:solidFill>
                  <a:srgbClr val="333333"/>
                </a:solidFill>
                <a:effectLst/>
                <a:latin typeface="Arial" panose="020B0604020202020204" pitchFamily="34" charset="0"/>
                <a:cs typeface="Arial" panose="020B0604020202020204" pitchFamily="34" charset="0"/>
              </a:rPr>
              <a:t>: Ensuring Sustainable Systems through DMSMS and Parts Management Excellence </a:t>
            </a:r>
          </a:p>
          <a:p>
            <a:pPr marL="800100" lvl="1" indent="-342900">
              <a:buFont typeface="Arial" panose="020B0604020202020204" pitchFamily="34" charset="0"/>
              <a:buChar char="•"/>
            </a:pPr>
            <a:r>
              <a:rPr lang="en-US" sz="1600" i="0" u="sng" dirty="0">
                <a:solidFill>
                  <a:srgbClr val="333333"/>
                </a:solidFill>
                <a:effectLst/>
                <a:latin typeface="Arial" panose="020B0604020202020204" pitchFamily="34" charset="0"/>
                <a:cs typeface="Arial" panose="020B0604020202020204" pitchFamily="34" charset="0"/>
              </a:rPr>
              <a:t>More Information</a:t>
            </a:r>
            <a:r>
              <a:rPr lang="en-US" sz="1600" i="0" dirty="0">
                <a:solidFill>
                  <a:srgbClr val="333333"/>
                </a:solidFill>
                <a:effectLst/>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4"/>
              </a:rPr>
              <a:t>www.pmmcmeeting.org/2023/</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US" b="1" dirty="0">
                <a:solidFill>
                  <a:srgbClr val="00B050"/>
                </a:solidFill>
                <a:latin typeface="Arial" panose="020B0604020202020204" pitchFamily="34" charset="0"/>
                <a:cs typeface="Arial" panose="020B0604020202020204" pitchFamily="34" charset="0"/>
              </a:rPr>
              <a:t>2022 DMSMS Achievement Awards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Nominations due November 1, 2022</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Winners notified January 6, 2023</a:t>
            </a:r>
          </a:p>
          <a:p>
            <a:pPr marL="342900"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b="1" dirty="0">
                <a:solidFill>
                  <a:srgbClr val="00B0F0"/>
                </a:solidFill>
                <a:latin typeface="Arial" panose="020B0604020202020204" pitchFamily="34" charset="0"/>
                <a:cs typeface="Arial" panose="020B0604020202020204" pitchFamily="34" charset="0"/>
              </a:rPr>
              <a:t>Other Working Groups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Joint Industrial Base Working Group (JIBWG)</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Supply Chain Resilience Working Group (SCRWG)</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Supply Chain Risk Management Working Group (SCRMWG) </a:t>
            </a:r>
          </a:p>
          <a:p>
            <a:pPr marL="800100" lvl="1" indent="-342900">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Joint Defense Manufacturing Council (JDMC)</a:t>
            </a:r>
          </a:p>
          <a:p>
            <a:pPr marL="800100" lvl="1" indent="-34290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Commercial ME Assurance Framework Working Group</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Service and Industry Working Groups</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International Institute Obsolescence Management (IIOM)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Defense Microelectronics Cross Functional Team (DMCFT) </a:t>
            </a:r>
          </a:p>
          <a:p>
            <a:pPr marL="8001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5414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hidden="1"/>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3" imgW="5787" imgH="5787" progId="">
                  <p:embed/>
                </p:oleObj>
              </mc:Choice>
              <mc:Fallback>
                <p:oleObj r:id="rId3" imgW="5787" imgH="5787" progId="">
                  <p:embed/>
                  <p:pic>
                    <p:nvPicPr>
                      <p:cNvPr id="2" name="Object 6" hidden="1"/>
                      <p:cNvPicPr/>
                      <p:nvPr/>
                    </p:nvPicPr>
                    <p:blipFill>
                      <a:blip r:embed="rId4"/>
                      <a:stretch>
                        <a:fillRect/>
                      </a:stretch>
                    </p:blipFill>
                    <p:spPr>
                      <a:xfrm>
                        <a:off x="1591" y="1591"/>
                        <a:ext cx="1591" cy="1591"/>
                      </a:xfrm>
                      <a:prstGeom prst="rect">
                        <a:avLst/>
                      </a:prstGeom>
                      <a:noFill/>
                      <a:ln cap="flat">
                        <a:noFill/>
                        <a:tailEnd type="arrow"/>
                      </a:ln>
                    </p:spPr>
                  </p:pic>
                </p:oleObj>
              </mc:Fallback>
            </mc:AlternateContent>
          </a:graphicData>
        </a:graphic>
      </p:graphicFrame>
      <p:sp>
        <p:nvSpPr>
          <p:cNvPr id="15" name="Content Placeholder 3"/>
          <p:cNvSpPr txBox="1"/>
          <p:nvPr/>
        </p:nvSpPr>
        <p:spPr>
          <a:xfrm>
            <a:off x="6201140" y="4967386"/>
            <a:ext cx="5362718" cy="830997"/>
          </a:xfrm>
          <a:prstGeom prst="rect">
            <a:avLst/>
          </a:prstGeom>
          <a:noFill/>
          <a:ln cap="flat">
            <a:noFill/>
            <a:tailEnd type="arrow"/>
          </a:ln>
        </p:spPr>
        <p:txBody>
          <a:bodyPr vert="horz" wrap="square" lIns="0" tIns="0" rIns="0" bIns="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Contribute to and influence interagency and national efforts to grow ME capabilities to meet national security needs</a:t>
            </a:r>
          </a:p>
        </p:txBody>
      </p:sp>
      <p:grpSp>
        <p:nvGrpSpPr>
          <p:cNvPr id="16" name="Group 4"/>
          <p:cNvGrpSpPr/>
          <p:nvPr/>
        </p:nvGrpSpPr>
        <p:grpSpPr>
          <a:xfrm>
            <a:off x="5060870" y="4920829"/>
            <a:ext cx="923251" cy="924110"/>
            <a:chOff x="5060865" y="1280736"/>
            <a:chExt cx="923251" cy="924110"/>
          </a:xfrm>
        </p:grpSpPr>
        <p:sp>
          <p:nvSpPr>
            <p:cNvPr id="17" name="AutoShape 18"/>
            <p:cNvSpPr/>
            <p:nvPr/>
          </p:nvSpPr>
          <p:spPr>
            <a:xfrm>
              <a:off x="5060865" y="1280736"/>
              <a:ext cx="923251" cy="924110"/>
            </a:xfrm>
            <a:prstGeom prst="rect">
              <a:avLst/>
            </a:prstGeom>
            <a:no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2"/>
            <p:cNvGrpSpPr/>
            <p:nvPr/>
          </p:nvGrpSpPr>
          <p:grpSpPr>
            <a:xfrm>
              <a:off x="5165473" y="1386193"/>
              <a:ext cx="709336" cy="714045"/>
              <a:chOff x="5165473" y="1386193"/>
              <a:chExt cx="709336" cy="714045"/>
            </a:xfrm>
          </p:grpSpPr>
          <p:sp>
            <p:nvSpPr>
              <p:cNvPr id="19" name="Freeform 20"/>
              <p:cNvSpPr/>
              <p:nvPr/>
            </p:nvSpPr>
            <p:spPr>
              <a:xfrm>
                <a:off x="5165473" y="1386193"/>
                <a:ext cx="709336" cy="714045"/>
              </a:xfrm>
              <a:custGeom>
                <a:avLst/>
                <a:gdLst>
                  <a:gd name="f0" fmla="val 10800000"/>
                  <a:gd name="f1" fmla="val 5400000"/>
                  <a:gd name="f2" fmla="val 180"/>
                  <a:gd name="f3" fmla="val w"/>
                  <a:gd name="f4" fmla="val h"/>
                  <a:gd name="f5" fmla="val 0"/>
                  <a:gd name="f6" fmla="val 1770"/>
                  <a:gd name="f7" fmla="val 1780"/>
                  <a:gd name="f8" fmla="val 22"/>
                  <a:gd name="f9" fmla="val 1474"/>
                  <a:gd name="f10" fmla="val 1486"/>
                  <a:gd name="f11" fmla="val 1760"/>
                  <a:gd name="f12" fmla="val 1496"/>
                  <a:gd name="f13" fmla="val 1748"/>
                  <a:gd name="f14" fmla="val 740"/>
                  <a:gd name="f15" fmla="val 1452"/>
                  <a:gd name="f16" fmla="val 1726"/>
                  <a:gd name="f17" fmla="val 44"/>
                  <a:gd name="f18" fmla="val 317"/>
                  <a:gd name="f19" fmla="val 1039"/>
                  <a:gd name="f20" fmla="val 273"/>
                  <a:gd name="f21" fmla="val 9"/>
                  <a:gd name="f22" fmla="val 283"/>
                  <a:gd name="f23" fmla="val 295"/>
                  <a:gd name="f24" fmla="val 1393"/>
                  <a:gd name="f25" fmla="val 409"/>
                  <a:gd name="f26" fmla="val 823"/>
                  <a:gd name="f27" fmla="val 835"/>
                  <a:gd name="f28" fmla="val 1383"/>
                  <a:gd name="f29" fmla="val 845"/>
                  <a:gd name="f30" fmla="val 1371"/>
                  <a:gd name="f31" fmla="val 1358"/>
                  <a:gd name="f32" fmla="val 1349"/>
                  <a:gd name="f33" fmla="val 462"/>
                  <a:gd name="f34" fmla="val 696"/>
                  <a:gd name="f35" fmla="val 1114"/>
                  <a:gd name="f36" fmla="val 1758"/>
                  <a:gd name="f37" fmla="val 686"/>
                  <a:gd name="f38" fmla="val 674"/>
                  <a:gd name="f39" fmla="val 1105"/>
                  <a:gd name="f40" fmla="val 1093"/>
                  <a:gd name="f41" fmla="val 1083"/>
                  <a:gd name="f42" fmla="val 665"/>
                  <a:gd name="f43" fmla="val 1317"/>
                  <a:gd name="f44" fmla="val 431"/>
                  <a:gd name="f45" fmla="val 956"/>
                  <a:gd name="f46" fmla="val 944"/>
                  <a:gd name="f47" fmla="val 934"/>
                  <a:gd name="f48" fmla="val 421"/>
                  <a:gd name="f49" fmla="val 396"/>
                  <a:gd name="f50" fmla="val 387"/>
                  <a:gd name="f51" fmla="val 1372"/>
                  <a:gd name="f52" fmla="val 1373"/>
                  <a:gd name="f53" fmla="val 1375"/>
                  <a:gd name="f54" fmla="val 1376"/>
                  <a:gd name="f55" fmla="val 1377"/>
                  <a:gd name="f56" fmla="val 388"/>
                  <a:gd name="f57" fmla="val 1379"/>
                  <a:gd name="f58" fmla="val 1380"/>
                  <a:gd name="f59" fmla="val 389"/>
                  <a:gd name="f60" fmla="val 1381"/>
                  <a:gd name="f61" fmla="val 390"/>
                  <a:gd name="f62" fmla="val 1385"/>
                  <a:gd name="f63" fmla="val 392"/>
                  <a:gd name="f64" fmla="val 1387"/>
                  <a:gd name="f65" fmla="val 394"/>
                  <a:gd name="f66" fmla="val 1389"/>
                  <a:gd name="f67" fmla="val 397"/>
                  <a:gd name="f68" fmla="val 1390"/>
                  <a:gd name="f69" fmla="val 398"/>
                  <a:gd name="f70" fmla="val 399"/>
                  <a:gd name="f71" fmla="val 1391"/>
                  <a:gd name="f72" fmla="val 400"/>
                  <a:gd name="f73" fmla="val 401"/>
                  <a:gd name="f74" fmla="val 1392"/>
                  <a:gd name="f75" fmla="val 402"/>
                  <a:gd name="f76" fmla="val 403"/>
                  <a:gd name="f77" fmla="val 404"/>
                  <a:gd name="f78" fmla="val 405"/>
                  <a:gd name="f79" fmla="val 406"/>
                  <a:gd name="f80" fmla="val 407"/>
                  <a:gd name="f81" fmla="val 652"/>
                  <a:gd name="f82" fmla="val 1127"/>
                  <a:gd name="f83" fmla="val 1736"/>
                  <a:gd name="f84" fmla="+- 0 0 -90"/>
                  <a:gd name="f85" fmla="*/ f3 1 1770"/>
                  <a:gd name="f86" fmla="*/ f4 1 1780"/>
                  <a:gd name="f87" fmla="val f5"/>
                  <a:gd name="f88" fmla="val f6"/>
                  <a:gd name="f89" fmla="val f7"/>
                  <a:gd name="f90" fmla="*/ f84 f0 1"/>
                  <a:gd name="f91" fmla="+- f89 0 f87"/>
                  <a:gd name="f92" fmla="+- f88 0 f87"/>
                  <a:gd name="f93" fmla="*/ f90 1 f2"/>
                  <a:gd name="f94" fmla="*/ f92 1 1770"/>
                  <a:gd name="f95" fmla="*/ f91 1 1780"/>
                  <a:gd name="f96" fmla="*/ 1770 f92 1"/>
                  <a:gd name="f97" fmla="*/ 22 f91 1"/>
                  <a:gd name="f98" fmla="*/ 1474 f91 1"/>
                  <a:gd name="f99" fmla="*/ 1748 f92 1"/>
                  <a:gd name="f100" fmla="*/ 1496 f91 1"/>
                  <a:gd name="f101" fmla="*/ 740 f92 1"/>
                  <a:gd name="f102" fmla="*/ 1452 f91 1"/>
                  <a:gd name="f103" fmla="*/ 1726 f92 1"/>
                  <a:gd name="f104" fmla="*/ 44 f91 1"/>
                  <a:gd name="f105" fmla="*/ 317 f92 1"/>
                  <a:gd name="f106" fmla="*/ 1039 f91 1"/>
                  <a:gd name="f107" fmla="*/ 273 f92 1"/>
                  <a:gd name="f108" fmla="*/ 295 f92 1"/>
                  <a:gd name="f109" fmla="*/ 0 f91 1"/>
                  <a:gd name="f110" fmla="*/ 1393 f92 1"/>
                  <a:gd name="f111" fmla="*/ 409 f91 1"/>
                  <a:gd name="f112" fmla="*/ 823 f91 1"/>
                  <a:gd name="f113" fmla="*/ 1371 f92 1"/>
                  <a:gd name="f114" fmla="*/ 845 f91 1"/>
                  <a:gd name="f115" fmla="*/ 1349 f92 1"/>
                  <a:gd name="f116" fmla="*/ 462 f91 1"/>
                  <a:gd name="f117" fmla="*/ 696 f92 1"/>
                  <a:gd name="f118" fmla="*/ 1114 f91 1"/>
                  <a:gd name="f119" fmla="*/ 1758 f91 1"/>
                  <a:gd name="f120" fmla="*/ 674 f92 1"/>
                  <a:gd name="f121" fmla="*/ 1780 f91 1"/>
                  <a:gd name="f122" fmla="*/ 22 f92 1"/>
                  <a:gd name="f123" fmla="*/ 0 f92 1"/>
                  <a:gd name="f124" fmla="*/ 1105 f91 1"/>
                  <a:gd name="f125" fmla="*/ 1083 f91 1"/>
                  <a:gd name="f126" fmla="*/ 665 f92 1"/>
                  <a:gd name="f127" fmla="*/ 1317 f92 1"/>
                  <a:gd name="f128" fmla="*/ 431 f91 1"/>
                  <a:gd name="f129" fmla="*/ 956 f92 1"/>
                  <a:gd name="f130" fmla="*/ 934 f92 1"/>
                  <a:gd name="f131" fmla="*/ 387 f91 1"/>
                  <a:gd name="f132" fmla="*/ 1375 f92 1"/>
                  <a:gd name="f133" fmla="*/ 1379 f92 1"/>
                  <a:gd name="f134" fmla="*/ 388 f91 1"/>
                  <a:gd name="f135" fmla="*/ 1383 f92 1"/>
                  <a:gd name="f136" fmla="*/ 390 f91 1"/>
                  <a:gd name="f137" fmla="*/ 1389 f92 1"/>
                  <a:gd name="f138" fmla="*/ 396 f91 1"/>
                  <a:gd name="f139" fmla="*/ 397 f91 1"/>
                  <a:gd name="f140" fmla="*/ 1391 f92 1"/>
                  <a:gd name="f141" fmla="*/ 400 f91 1"/>
                  <a:gd name="f142" fmla="*/ 401 f91 1"/>
                  <a:gd name="f143" fmla="*/ 1392 f92 1"/>
                  <a:gd name="f144" fmla="*/ 404 f91 1"/>
                  <a:gd name="f145" fmla="*/ 405 f91 1"/>
                  <a:gd name="f146" fmla="*/ 652 f92 1"/>
                  <a:gd name="f147" fmla="*/ 1127 f91 1"/>
                  <a:gd name="f148" fmla="*/ 44 f92 1"/>
                  <a:gd name="f149" fmla="*/ 1736 f91 1"/>
                  <a:gd name="f150" fmla="+- f93 0 f1"/>
                  <a:gd name="f151" fmla="*/ f96 1 1770"/>
                  <a:gd name="f152" fmla="*/ f97 1 1780"/>
                  <a:gd name="f153" fmla="*/ f98 1 1780"/>
                  <a:gd name="f154" fmla="*/ f99 1 1770"/>
                  <a:gd name="f155" fmla="*/ f100 1 1780"/>
                  <a:gd name="f156" fmla="*/ f101 1 1770"/>
                  <a:gd name="f157" fmla="*/ f102 1 1780"/>
                  <a:gd name="f158" fmla="*/ f103 1 1770"/>
                  <a:gd name="f159" fmla="*/ f104 1 1780"/>
                  <a:gd name="f160" fmla="*/ f105 1 1770"/>
                  <a:gd name="f161" fmla="*/ f106 1 1780"/>
                  <a:gd name="f162" fmla="*/ f107 1 1770"/>
                  <a:gd name="f163" fmla="*/ f108 1 1770"/>
                  <a:gd name="f164" fmla="*/ f109 1 1780"/>
                  <a:gd name="f165" fmla="*/ f110 1 1770"/>
                  <a:gd name="f166" fmla="*/ f111 1 1780"/>
                  <a:gd name="f167" fmla="*/ f112 1 1780"/>
                  <a:gd name="f168" fmla="*/ f113 1 1770"/>
                  <a:gd name="f169" fmla="*/ f114 1 1780"/>
                  <a:gd name="f170" fmla="*/ f115 1 1770"/>
                  <a:gd name="f171" fmla="*/ f116 1 1780"/>
                  <a:gd name="f172" fmla="*/ f117 1 1770"/>
                  <a:gd name="f173" fmla="*/ f118 1 1780"/>
                  <a:gd name="f174" fmla="*/ f119 1 1780"/>
                  <a:gd name="f175" fmla="*/ f120 1 1770"/>
                  <a:gd name="f176" fmla="*/ f121 1 1780"/>
                  <a:gd name="f177" fmla="*/ f122 1 1770"/>
                  <a:gd name="f178" fmla="*/ f123 1 1770"/>
                  <a:gd name="f179" fmla="*/ f124 1 1780"/>
                  <a:gd name="f180" fmla="*/ f125 1 1780"/>
                  <a:gd name="f181" fmla="*/ f126 1 1770"/>
                  <a:gd name="f182" fmla="*/ f127 1 1770"/>
                  <a:gd name="f183" fmla="*/ f128 1 1780"/>
                  <a:gd name="f184" fmla="*/ f129 1 1770"/>
                  <a:gd name="f185" fmla="*/ f130 1 1770"/>
                  <a:gd name="f186" fmla="*/ f131 1 1780"/>
                  <a:gd name="f187" fmla="*/ f132 1 1770"/>
                  <a:gd name="f188" fmla="*/ f133 1 1770"/>
                  <a:gd name="f189" fmla="*/ f134 1 1780"/>
                  <a:gd name="f190" fmla="*/ f135 1 1770"/>
                  <a:gd name="f191" fmla="*/ f136 1 1780"/>
                  <a:gd name="f192" fmla="*/ f137 1 1770"/>
                  <a:gd name="f193" fmla="*/ f138 1 1780"/>
                  <a:gd name="f194" fmla="*/ f139 1 1780"/>
                  <a:gd name="f195" fmla="*/ f140 1 1770"/>
                  <a:gd name="f196" fmla="*/ f141 1 1780"/>
                  <a:gd name="f197" fmla="*/ f142 1 1780"/>
                  <a:gd name="f198" fmla="*/ f143 1 1770"/>
                  <a:gd name="f199" fmla="*/ f144 1 1780"/>
                  <a:gd name="f200" fmla="*/ f145 1 1780"/>
                  <a:gd name="f201" fmla="*/ f146 1 1770"/>
                  <a:gd name="f202" fmla="*/ f147 1 1780"/>
                  <a:gd name="f203" fmla="*/ f148 1 1770"/>
                  <a:gd name="f204" fmla="*/ f149 1 1780"/>
                  <a:gd name="f205" fmla="*/ 0 1 f94"/>
                  <a:gd name="f206" fmla="*/ f88 1 f94"/>
                  <a:gd name="f207" fmla="*/ 0 1 f95"/>
                  <a:gd name="f208" fmla="*/ f89 1 f95"/>
                  <a:gd name="f209" fmla="*/ f151 1 f94"/>
                  <a:gd name="f210" fmla="*/ f152 1 f95"/>
                  <a:gd name="f211" fmla="*/ f153 1 f95"/>
                  <a:gd name="f212" fmla="*/ f154 1 f94"/>
                  <a:gd name="f213" fmla="*/ f155 1 f95"/>
                  <a:gd name="f214" fmla="*/ f156 1 f94"/>
                  <a:gd name="f215" fmla="*/ f157 1 f95"/>
                  <a:gd name="f216" fmla="*/ f158 1 f94"/>
                  <a:gd name="f217" fmla="*/ f159 1 f95"/>
                  <a:gd name="f218" fmla="*/ f160 1 f94"/>
                  <a:gd name="f219" fmla="*/ f161 1 f95"/>
                  <a:gd name="f220" fmla="*/ f162 1 f94"/>
                  <a:gd name="f221" fmla="*/ f163 1 f94"/>
                  <a:gd name="f222" fmla="*/ f164 1 f95"/>
                  <a:gd name="f223" fmla="*/ f165 1 f94"/>
                  <a:gd name="f224" fmla="*/ f166 1 f95"/>
                  <a:gd name="f225" fmla="*/ f167 1 f95"/>
                  <a:gd name="f226" fmla="*/ f168 1 f94"/>
                  <a:gd name="f227" fmla="*/ f169 1 f95"/>
                  <a:gd name="f228" fmla="*/ f170 1 f94"/>
                  <a:gd name="f229" fmla="*/ f171 1 f95"/>
                  <a:gd name="f230" fmla="*/ f172 1 f94"/>
                  <a:gd name="f231" fmla="*/ f173 1 f95"/>
                  <a:gd name="f232" fmla="*/ f174 1 f95"/>
                  <a:gd name="f233" fmla="*/ f175 1 f94"/>
                  <a:gd name="f234" fmla="*/ f176 1 f95"/>
                  <a:gd name="f235" fmla="*/ f177 1 f94"/>
                  <a:gd name="f236" fmla="*/ f178 1 f94"/>
                  <a:gd name="f237" fmla="*/ f179 1 f95"/>
                  <a:gd name="f238" fmla="*/ f180 1 f95"/>
                  <a:gd name="f239" fmla="*/ f181 1 f94"/>
                  <a:gd name="f240" fmla="*/ f182 1 f94"/>
                  <a:gd name="f241" fmla="*/ f183 1 f95"/>
                  <a:gd name="f242" fmla="*/ f184 1 f94"/>
                  <a:gd name="f243" fmla="*/ f185 1 f94"/>
                  <a:gd name="f244" fmla="*/ f186 1 f95"/>
                  <a:gd name="f245" fmla="*/ f187 1 f94"/>
                  <a:gd name="f246" fmla="*/ f188 1 f94"/>
                  <a:gd name="f247" fmla="*/ f189 1 f95"/>
                  <a:gd name="f248" fmla="*/ f190 1 f94"/>
                  <a:gd name="f249" fmla="*/ f191 1 f95"/>
                  <a:gd name="f250" fmla="*/ f192 1 f94"/>
                  <a:gd name="f251" fmla="*/ f193 1 f95"/>
                  <a:gd name="f252" fmla="*/ f194 1 f95"/>
                  <a:gd name="f253" fmla="*/ f195 1 f94"/>
                  <a:gd name="f254" fmla="*/ f196 1 f95"/>
                  <a:gd name="f255" fmla="*/ f197 1 f95"/>
                  <a:gd name="f256" fmla="*/ f198 1 f94"/>
                  <a:gd name="f257" fmla="*/ f199 1 f95"/>
                  <a:gd name="f258" fmla="*/ f200 1 f95"/>
                  <a:gd name="f259" fmla="*/ f201 1 f94"/>
                  <a:gd name="f260" fmla="*/ f202 1 f95"/>
                  <a:gd name="f261" fmla="*/ f203 1 f94"/>
                  <a:gd name="f262" fmla="*/ f204 1 f95"/>
                  <a:gd name="f263" fmla="*/ f205 f85 1"/>
                  <a:gd name="f264" fmla="*/ f206 f85 1"/>
                  <a:gd name="f265" fmla="*/ f208 f86 1"/>
                  <a:gd name="f266" fmla="*/ f207 f86 1"/>
                  <a:gd name="f267" fmla="*/ f209 f85 1"/>
                  <a:gd name="f268" fmla="*/ f210 f86 1"/>
                  <a:gd name="f269" fmla="*/ f211 f86 1"/>
                  <a:gd name="f270" fmla="*/ f212 f85 1"/>
                  <a:gd name="f271" fmla="*/ f213 f86 1"/>
                  <a:gd name="f272" fmla="*/ f214 f85 1"/>
                  <a:gd name="f273" fmla="*/ f215 f86 1"/>
                  <a:gd name="f274" fmla="*/ f216 f85 1"/>
                  <a:gd name="f275" fmla="*/ f217 f86 1"/>
                  <a:gd name="f276" fmla="*/ f218 f85 1"/>
                  <a:gd name="f277" fmla="*/ f219 f86 1"/>
                  <a:gd name="f278" fmla="*/ f220 f85 1"/>
                  <a:gd name="f279" fmla="*/ f221 f85 1"/>
                  <a:gd name="f280" fmla="*/ f222 f86 1"/>
                  <a:gd name="f281" fmla="*/ f223 f85 1"/>
                  <a:gd name="f282" fmla="*/ f224 f86 1"/>
                  <a:gd name="f283" fmla="*/ f225 f86 1"/>
                  <a:gd name="f284" fmla="*/ f226 f85 1"/>
                  <a:gd name="f285" fmla="*/ f227 f86 1"/>
                  <a:gd name="f286" fmla="*/ f228 f85 1"/>
                  <a:gd name="f287" fmla="*/ f229 f86 1"/>
                  <a:gd name="f288" fmla="*/ f230 f85 1"/>
                  <a:gd name="f289" fmla="*/ f231 f86 1"/>
                  <a:gd name="f290" fmla="*/ f232 f86 1"/>
                  <a:gd name="f291" fmla="*/ f233 f85 1"/>
                  <a:gd name="f292" fmla="*/ f234 f86 1"/>
                  <a:gd name="f293" fmla="*/ f235 f85 1"/>
                  <a:gd name="f294" fmla="*/ f236 f85 1"/>
                  <a:gd name="f295" fmla="*/ f237 f86 1"/>
                  <a:gd name="f296" fmla="*/ f238 f86 1"/>
                  <a:gd name="f297" fmla="*/ f239 f85 1"/>
                  <a:gd name="f298" fmla="*/ f240 f85 1"/>
                  <a:gd name="f299" fmla="*/ f241 f86 1"/>
                  <a:gd name="f300" fmla="*/ f242 f85 1"/>
                  <a:gd name="f301" fmla="*/ f243 f85 1"/>
                  <a:gd name="f302" fmla="*/ f244 f86 1"/>
                  <a:gd name="f303" fmla="*/ f245 f85 1"/>
                  <a:gd name="f304" fmla="*/ f246 f85 1"/>
                  <a:gd name="f305" fmla="*/ f247 f86 1"/>
                  <a:gd name="f306" fmla="*/ f248 f85 1"/>
                  <a:gd name="f307" fmla="*/ f249 f86 1"/>
                  <a:gd name="f308" fmla="*/ f250 f85 1"/>
                  <a:gd name="f309" fmla="*/ f251 f86 1"/>
                  <a:gd name="f310" fmla="*/ f252 f86 1"/>
                  <a:gd name="f311" fmla="*/ f253 f85 1"/>
                  <a:gd name="f312" fmla="*/ f254 f86 1"/>
                  <a:gd name="f313" fmla="*/ f255 f86 1"/>
                  <a:gd name="f314" fmla="*/ f256 f85 1"/>
                  <a:gd name="f315" fmla="*/ f257 f86 1"/>
                  <a:gd name="f316" fmla="*/ f258 f86 1"/>
                  <a:gd name="f317" fmla="*/ f259 f85 1"/>
                  <a:gd name="f318" fmla="*/ f260 f86 1"/>
                  <a:gd name="f319" fmla="*/ f261 f85 1"/>
                  <a:gd name="f320" fmla="*/ f262 f86 1"/>
                </a:gdLst>
                <a:ahLst/>
                <a:cxnLst>
                  <a:cxn ang="3cd4">
                    <a:pos x="hc" y="t"/>
                  </a:cxn>
                  <a:cxn ang="0">
                    <a:pos x="r" y="vc"/>
                  </a:cxn>
                  <a:cxn ang="cd4">
                    <a:pos x="hc" y="b"/>
                  </a:cxn>
                  <a:cxn ang="cd2">
                    <a:pos x="l" y="vc"/>
                  </a:cxn>
                  <a:cxn ang="f150">
                    <a:pos x="f267" y="f268"/>
                  </a:cxn>
                  <a:cxn ang="f150">
                    <a:pos x="f267" y="f269"/>
                  </a:cxn>
                  <a:cxn ang="f150">
                    <a:pos x="f270" y="f271"/>
                  </a:cxn>
                  <a:cxn ang="f150">
                    <a:pos x="f272" y="f271"/>
                  </a:cxn>
                  <a:cxn ang="f150">
                    <a:pos x="f272" y="f273"/>
                  </a:cxn>
                  <a:cxn ang="f150">
                    <a:pos x="f274" y="f273"/>
                  </a:cxn>
                  <a:cxn ang="f150">
                    <a:pos x="f274" y="f275"/>
                  </a:cxn>
                  <a:cxn ang="f150">
                    <a:pos x="f276" y="f275"/>
                  </a:cxn>
                  <a:cxn ang="f150">
                    <a:pos x="f276" y="f277"/>
                  </a:cxn>
                  <a:cxn ang="f150">
                    <a:pos x="f278" y="f277"/>
                  </a:cxn>
                  <a:cxn ang="f150">
                    <a:pos x="f278" y="f268"/>
                  </a:cxn>
                  <a:cxn ang="f150">
                    <a:pos x="f279" y="f280"/>
                  </a:cxn>
                  <a:cxn ang="f150">
                    <a:pos x="f270" y="f280"/>
                  </a:cxn>
                  <a:cxn ang="f150">
                    <a:pos x="f267" y="f268"/>
                  </a:cxn>
                  <a:cxn ang="f150">
                    <a:pos x="f281" y="f282"/>
                  </a:cxn>
                  <a:cxn ang="f150">
                    <a:pos x="f281" y="f283"/>
                  </a:cxn>
                  <a:cxn ang="f150">
                    <a:pos x="f284" y="f285"/>
                  </a:cxn>
                  <a:cxn ang="f150">
                    <a:pos x="f286" y="f283"/>
                  </a:cxn>
                  <a:cxn ang="f150">
                    <a:pos x="f286" y="f287"/>
                  </a:cxn>
                  <a:cxn ang="f150">
                    <a:pos x="f288" y="f289"/>
                  </a:cxn>
                  <a:cxn ang="f150">
                    <a:pos x="f288" y="f290"/>
                  </a:cxn>
                  <a:cxn ang="f150">
                    <a:pos x="f291" y="f292"/>
                  </a:cxn>
                  <a:cxn ang="f150">
                    <a:pos x="f293" y="f292"/>
                  </a:cxn>
                  <a:cxn ang="f150">
                    <a:pos x="f294" y="f290"/>
                  </a:cxn>
                  <a:cxn ang="f150">
                    <a:pos x="f294" y="f295"/>
                  </a:cxn>
                  <a:cxn ang="f150">
                    <a:pos x="f293" y="f296"/>
                  </a:cxn>
                  <a:cxn ang="f150">
                    <a:pos x="f297" y="f296"/>
                  </a:cxn>
                  <a:cxn ang="f150">
                    <a:pos x="f298" y="f299"/>
                  </a:cxn>
                  <a:cxn ang="f150">
                    <a:pos x="f300" y="f299"/>
                  </a:cxn>
                  <a:cxn ang="f150">
                    <a:pos x="f301" y="f282"/>
                  </a:cxn>
                  <a:cxn ang="f150">
                    <a:pos x="f300" y="f302"/>
                  </a:cxn>
                  <a:cxn ang="f150">
                    <a:pos x="f284" y="f302"/>
                  </a:cxn>
                  <a:cxn ang="f150">
                    <a:pos x="f303" y="f302"/>
                  </a:cxn>
                  <a:cxn ang="f150">
                    <a:pos x="f303" y="f302"/>
                  </a:cxn>
                  <a:cxn ang="f150">
                    <a:pos x="f304" y="f305"/>
                  </a:cxn>
                  <a:cxn ang="f150">
                    <a:pos x="f304" y="f305"/>
                  </a:cxn>
                  <a:cxn ang="f150">
                    <a:pos x="f306" y="f307"/>
                  </a:cxn>
                  <a:cxn ang="f150">
                    <a:pos x="f306" y="f307"/>
                  </a:cxn>
                  <a:cxn ang="f150">
                    <a:pos x="f308" y="f309"/>
                  </a:cxn>
                  <a:cxn ang="f150">
                    <a:pos x="f308" y="f310"/>
                  </a:cxn>
                  <a:cxn ang="f150">
                    <a:pos x="f311" y="f312"/>
                  </a:cxn>
                  <a:cxn ang="f150">
                    <a:pos x="f311" y="f313"/>
                  </a:cxn>
                  <a:cxn ang="f150">
                    <a:pos x="f314" y="f315"/>
                  </a:cxn>
                  <a:cxn ang="f150">
                    <a:pos x="f314" y="f316"/>
                  </a:cxn>
                  <a:cxn ang="f150">
                    <a:pos x="f281" y="f282"/>
                  </a:cxn>
                  <a:cxn ang="f150">
                    <a:pos x="f317" y="f318"/>
                  </a:cxn>
                  <a:cxn ang="f150">
                    <a:pos x="f319" y="f318"/>
                  </a:cxn>
                  <a:cxn ang="f150">
                    <a:pos x="f319" y="f320"/>
                  </a:cxn>
                  <a:cxn ang="f150">
                    <a:pos x="f317" y="f320"/>
                  </a:cxn>
                  <a:cxn ang="f150">
                    <a:pos x="f317" y="f318"/>
                  </a:cxn>
                </a:cxnLst>
                <a:rect l="f263" t="f266" r="f264" b="f265"/>
                <a:pathLst>
                  <a:path w="1770" h="1780">
                    <a:moveTo>
                      <a:pt x="f6" y="f8"/>
                    </a:moveTo>
                    <a:cubicBezTo>
                      <a:pt x="f6" y="f9"/>
                      <a:pt x="f6" y="f9"/>
                      <a:pt x="f6" y="f9"/>
                    </a:cubicBezTo>
                    <a:cubicBezTo>
                      <a:pt x="f6" y="f10"/>
                      <a:pt x="f11" y="f12"/>
                      <a:pt x="f13" y="f12"/>
                    </a:cubicBezTo>
                    <a:cubicBezTo>
                      <a:pt x="f14" y="f12"/>
                      <a:pt x="f14" y="f12"/>
                      <a:pt x="f14" y="f12"/>
                    </a:cubicBezTo>
                    <a:cubicBezTo>
                      <a:pt x="f14" y="f15"/>
                      <a:pt x="f14" y="f15"/>
                      <a:pt x="f14" y="f15"/>
                    </a:cubicBezTo>
                    <a:cubicBezTo>
                      <a:pt x="f16" y="f15"/>
                      <a:pt x="f16" y="f15"/>
                      <a:pt x="f16" y="f15"/>
                    </a:cubicBezTo>
                    <a:cubicBezTo>
                      <a:pt x="f16" y="f17"/>
                      <a:pt x="f16" y="f17"/>
                      <a:pt x="f16" y="f17"/>
                    </a:cubicBezTo>
                    <a:cubicBezTo>
                      <a:pt x="f18" y="f17"/>
                      <a:pt x="f18" y="f17"/>
                      <a:pt x="f18" y="f17"/>
                    </a:cubicBezTo>
                    <a:cubicBezTo>
                      <a:pt x="f18" y="f19"/>
                      <a:pt x="f18" y="f19"/>
                      <a:pt x="f18" y="f19"/>
                    </a:cubicBezTo>
                    <a:cubicBezTo>
                      <a:pt x="f20" y="f19"/>
                      <a:pt x="f20" y="f19"/>
                      <a:pt x="f20" y="f19"/>
                    </a:cubicBezTo>
                    <a:cubicBezTo>
                      <a:pt x="f20" y="f8"/>
                      <a:pt x="f20" y="f8"/>
                      <a:pt x="f20" y="f8"/>
                    </a:cubicBezTo>
                    <a:cubicBezTo>
                      <a:pt x="f20" y="f21"/>
                      <a:pt x="f22" y="f5"/>
                      <a:pt x="f23" y="f5"/>
                    </a:cubicBezTo>
                    <a:cubicBezTo>
                      <a:pt x="f13" y="f5"/>
                      <a:pt x="f13" y="f5"/>
                      <a:pt x="f13" y="f5"/>
                    </a:cubicBezTo>
                    <a:cubicBezTo>
                      <a:pt x="f11" y="f5"/>
                      <a:pt x="f6" y="f21"/>
                      <a:pt x="f6" y="f8"/>
                    </a:cubicBezTo>
                    <a:close/>
                    <a:moveTo>
                      <a:pt x="f24" y="f25"/>
                    </a:moveTo>
                    <a:cubicBezTo>
                      <a:pt x="f24" y="f26"/>
                      <a:pt x="f24" y="f26"/>
                      <a:pt x="f24" y="f26"/>
                    </a:cubicBezTo>
                    <a:cubicBezTo>
                      <a:pt x="f24" y="f27"/>
                      <a:pt x="f28" y="f29"/>
                      <a:pt x="f30" y="f29"/>
                    </a:cubicBezTo>
                    <a:cubicBezTo>
                      <a:pt x="f31" y="f29"/>
                      <a:pt x="f32" y="f27"/>
                      <a:pt x="f32" y="f26"/>
                    </a:cubicBezTo>
                    <a:cubicBezTo>
                      <a:pt x="f32" y="f33"/>
                      <a:pt x="f32" y="f33"/>
                      <a:pt x="f32" y="f33"/>
                    </a:cubicBezTo>
                    <a:cubicBezTo>
                      <a:pt x="f34" y="f35"/>
                      <a:pt x="f34" y="f35"/>
                      <a:pt x="f34" y="f35"/>
                    </a:cubicBezTo>
                    <a:cubicBezTo>
                      <a:pt x="f34" y="f36"/>
                      <a:pt x="f34" y="f36"/>
                      <a:pt x="f34" y="f36"/>
                    </a:cubicBezTo>
                    <a:cubicBezTo>
                      <a:pt x="f34" y="f6"/>
                      <a:pt x="f37" y="f7"/>
                      <a:pt x="f38" y="f7"/>
                    </a:cubicBezTo>
                    <a:cubicBezTo>
                      <a:pt x="f8" y="f7"/>
                      <a:pt x="f8" y="f7"/>
                      <a:pt x="f8" y="f7"/>
                    </a:cubicBezTo>
                    <a:cubicBezTo>
                      <a:pt x="f21" y="f7"/>
                      <a:pt x="f5" y="f6"/>
                      <a:pt x="f5" y="f36"/>
                    </a:cubicBezTo>
                    <a:cubicBezTo>
                      <a:pt x="f5" y="f39"/>
                      <a:pt x="f5" y="f39"/>
                      <a:pt x="f5" y="f39"/>
                    </a:cubicBezTo>
                    <a:cubicBezTo>
                      <a:pt x="f5" y="f40"/>
                      <a:pt x="f21" y="f41"/>
                      <a:pt x="f8" y="f41"/>
                    </a:cubicBezTo>
                    <a:cubicBezTo>
                      <a:pt x="f42" y="f41"/>
                      <a:pt x="f42" y="f41"/>
                      <a:pt x="f42" y="f41"/>
                    </a:cubicBezTo>
                    <a:cubicBezTo>
                      <a:pt x="f43" y="f44"/>
                      <a:pt x="f43" y="f44"/>
                      <a:pt x="f43" y="f44"/>
                    </a:cubicBezTo>
                    <a:cubicBezTo>
                      <a:pt x="f45" y="f44"/>
                      <a:pt x="f45" y="f44"/>
                      <a:pt x="f45" y="f44"/>
                    </a:cubicBezTo>
                    <a:cubicBezTo>
                      <a:pt x="f46" y="f44"/>
                      <a:pt x="f47" y="f48"/>
                      <a:pt x="f47" y="f25"/>
                    </a:cubicBezTo>
                    <a:cubicBezTo>
                      <a:pt x="f47" y="f49"/>
                      <a:pt x="f46" y="f50"/>
                      <a:pt x="f45" y="f50"/>
                    </a:cubicBezTo>
                    <a:cubicBezTo>
                      <a:pt x="f30" y="f50"/>
                      <a:pt x="f30" y="f50"/>
                      <a:pt x="f30" y="f50"/>
                    </a:cubicBezTo>
                    <a:cubicBezTo>
                      <a:pt x="f51" y="f50"/>
                      <a:pt x="f52" y="f50"/>
                      <a:pt x="f53" y="f50"/>
                    </a:cubicBezTo>
                    <a:cubicBezTo>
                      <a:pt x="f53" y="f50"/>
                      <a:pt x="f53" y="f50"/>
                      <a:pt x="f53" y="f50"/>
                    </a:cubicBezTo>
                    <a:cubicBezTo>
                      <a:pt x="f54" y="f50"/>
                      <a:pt x="f55" y="f56"/>
                      <a:pt x="f57" y="f56"/>
                    </a:cubicBezTo>
                    <a:cubicBezTo>
                      <a:pt x="f57" y="f56"/>
                      <a:pt x="f57" y="f56"/>
                      <a:pt x="f57" y="f56"/>
                    </a:cubicBezTo>
                    <a:cubicBezTo>
                      <a:pt x="f58" y="f59"/>
                      <a:pt x="f60" y="f59"/>
                      <a:pt x="f28" y="f61"/>
                    </a:cubicBezTo>
                    <a:cubicBezTo>
                      <a:pt x="f28" y="f61"/>
                      <a:pt x="f28" y="f61"/>
                      <a:pt x="f28" y="f61"/>
                    </a:cubicBezTo>
                    <a:cubicBezTo>
                      <a:pt x="f62" y="f63"/>
                      <a:pt x="f64" y="f65"/>
                      <a:pt x="f66" y="f49"/>
                    </a:cubicBezTo>
                    <a:cubicBezTo>
                      <a:pt x="f66" y="f49"/>
                      <a:pt x="f66" y="f67"/>
                      <a:pt x="f66" y="f67"/>
                    </a:cubicBezTo>
                    <a:cubicBezTo>
                      <a:pt x="f68" y="f69"/>
                      <a:pt x="f68" y="f70"/>
                      <a:pt x="f71" y="f72"/>
                    </a:cubicBezTo>
                    <a:cubicBezTo>
                      <a:pt x="f71" y="f72"/>
                      <a:pt x="f71" y="f72"/>
                      <a:pt x="f71" y="f73"/>
                    </a:cubicBezTo>
                    <a:cubicBezTo>
                      <a:pt x="f74" y="f75"/>
                      <a:pt x="f74" y="f76"/>
                      <a:pt x="f74" y="f77"/>
                    </a:cubicBezTo>
                    <a:cubicBezTo>
                      <a:pt x="f74" y="f77"/>
                      <a:pt x="f74" y="f77"/>
                      <a:pt x="f74" y="f78"/>
                    </a:cubicBezTo>
                    <a:cubicBezTo>
                      <a:pt x="f74" y="f79"/>
                      <a:pt x="f24" y="f80"/>
                      <a:pt x="f24" y="f25"/>
                    </a:cubicBezTo>
                    <a:close/>
                    <a:moveTo>
                      <a:pt x="f81" y="f82"/>
                    </a:moveTo>
                    <a:cubicBezTo>
                      <a:pt x="f17" y="f82"/>
                      <a:pt x="f17" y="f82"/>
                      <a:pt x="f17" y="f82"/>
                    </a:cubicBezTo>
                    <a:cubicBezTo>
                      <a:pt x="f17" y="f83"/>
                      <a:pt x="f17" y="f83"/>
                      <a:pt x="f17" y="f83"/>
                    </a:cubicBezTo>
                    <a:cubicBezTo>
                      <a:pt x="f81" y="f83"/>
                      <a:pt x="f81" y="f83"/>
                      <a:pt x="f81" y="f83"/>
                    </a:cubicBezTo>
                    <a:lnTo>
                      <a:pt x="f81" y="f82"/>
                    </a:ln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21"/>
              <p:cNvSpPr/>
              <p:nvPr/>
            </p:nvSpPr>
            <p:spPr>
              <a:xfrm>
                <a:off x="5200768" y="1421069"/>
                <a:ext cx="638744" cy="643883"/>
              </a:xfrm>
              <a:custGeom>
                <a:avLst/>
                <a:gdLst>
                  <a:gd name="f0" fmla="val 10800000"/>
                  <a:gd name="f1" fmla="val 5400000"/>
                  <a:gd name="f2" fmla="val 180"/>
                  <a:gd name="f3" fmla="val w"/>
                  <a:gd name="f4" fmla="val h"/>
                  <a:gd name="f5" fmla="val 0"/>
                  <a:gd name="f6" fmla="val 1594"/>
                  <a:gd name="f7" fmla="val 1605"/>
                  <a:gd name="f8" fmla="val 284"/>
                  <a:gd name="f9" fmla="val 1584"/>
                  <a:gd name="f10" fmla="val 1589"/>
                  <a:gd name="f11" fmla="val 5"/>
                  <a:gd name="f12" fmla="val 10"/>
                  <a:gd name="f13" fmla="val 1312"/>
                  <a:gd name="f14" fmla="val 1317"/>
                  <a:gd name="f15" fmla="val 1322"/>
                  <a:gd name="f16" fmla="val 652"/>
                  <a:gd name="f17" fmla="val 1046"/>
                  <a:gd name="f18" fmla="val 1217"/>
                  <a:gd name="f19" fmla="val 481"/>
                  <a:gd name="f20" fmla="val 736"/>
                  <a:gd name="f21" fmla="val 772"/>
                  <a:gd name="f22" fmla="val 1245"/>
                  <a:gd name="f23" fmla="val 801"/>
                  <a:gd name="f24" fmla="val 1281"/>
                  <a:gd name="f25" fmla="val 802"/>
                  <a:gd name="f26" fmla="val 1318"/>
                  <a:gd name="f27" fmla="val 1349"/>
                  <a:gd name="f28" fmla="val 771"/>
                  <a:gd name="f29" fmla="val 734"/>
                  <a:gd name="f30" fmla="val 296"/>
                  <a:gd name="f31" fmla="val 273"/>
                  <a:gd name="f32" fmla="val 1331"/>
                  <a:gd name="f33" fmla="val 256"/>
                  <a:gd name="f34" fmla="val 1309"/>
                  <a:gd name="f35" fmla="val 868"/>
                  <a:gd name="f36" fmla="val 832"/>
                  <a:gd name="f37" fmla="val 285"/>
                  <a:gd name="f38" fmla="val 322"/>
                  <a:gd name="f39" fmla="val 358"/>
                  <a:gd name="f40" fmla="val 388"/>
                  <a:gd name="f41" fmla="val 1123"/>
                  <a:gd name="f42" fmla="val 559"/>
                  <a:gd name="f43" fmla="val 952"/>
                  <a:gd name="f44" fmla="val 274"/>
                  <a:gd name="f45" fmla="val 278"/>
                  <a:gd name="f46" fmla="val 510"/>
                  <a:gd name="f47" fmla="val 1084"/>
                  <a:gd name="f48" fmla="val 4"/>
                  <a:gd name="f49" fmla="val 1089"/>
                  <a:gd name="f50" fmla="val 1094"/>
                  <a:gd name="f51" fmla="val 1595"/>
                  <a:gd name="f52" fmla="val 1600"/>
                  <a:gd name="f53" fmla="val 515"/>
                  <a:gd name="f54" fmla="val 520"/>
                  <a:gd name="f55" fmla="+- 0 0 -90"/>
                  <a:gd name="f56" fmla="*/ f3 1 1594"/>
                  <a:gd name="f57" fmla="*/ f4 1 1605"/>
                  <a:gd name="f58" fmla="val f5"/>
                  <a:gd name="f59" fmla="val f6"/>
                  <a:gd name="f60" fmla="val f7"/>
                  <a:gd name="f61" fmla="*/ f55 f0 1"/>
                  <a:gd name="f62" fmla="+- f60 0 f58"/>
                  <a:gd name="f63" fmla="+- f59 0 f58"/>
                  <a:gd name="f64" fmla="*/ f61 1 f2"/>
                  <a:gd name="f65" fmla="*/ f63 1 1594"/>
                  <a:gd name="f66" fmla="*/ f62 1 1605"/>
                  <a:gd name="f67" fmla="*/ 284 f63 1"/>
                  <a:gd name="f68" fmla="*/ 0 f62 1"/>
                  <a:gd name="f69" fmla="*/ 1584 f63 1"/>
                  <a:gd name="f70" fmla="*/ 1594 f63 1"/>
                  <a:gd name="f71" fmla="*/ 10 f62 1"/>
                  <a:gd name="f72" fmla="*/ 1312 f62 1"/>
                  <a:gd name="f73" fmla="*/ 1322 f62 1"/>
                  <a:gd name="f74" fmla="*/ 652 f63 1"/>
                  <a:gd name="f75" fmla="*/ 1046 f62 1"/>
                  <a:gd name="f76" fmla="*/ 1217 f63 1"/>
                  <a:gd name="f77" fmla="*/ 481 f62 1"/>
                  <a:gd name="f78" fmla="*/ 736 f62 1"/>
                  <a:gd name="f79" fmla="*/ 1281 f63 1"/>
                  <a:gd name="f80" fmla="*/ 802 f62 1"/>
                  <a:gd name="f81" fmla="*/ 1349 f63 1"/>
                  <a:gd name="f82" fmla="*/ 734 f62 1"/>
                  <a:gd name="f83" fmla="*/ 296 f62 1"/>
                  <a:gd name="f84" fmla="*/ 1309 f63 1"/>
                  <a:gd name="f85" fmla="*/ 256 f62 1"/>
                  <a:gd name="f86" fmla="*/ 868 f63 1"/>
                  <a:gd name="f87" fmla="*/ 802 f63 1"/>
                  <a:gd name="f88" fmla="*/ 322 f62 1"/>
                  <a:gd name="f89" fmla="*/ 388 f62 1"/>
                  <a:gd name="f90" fmla="*/ 1123 f63 1"/>
                  <a:gd name="f91" fmla="*/ 559 f63 1"/>
                  <a:gd name="f92" fmla="*/ 952 f62 1"/>
                  <a:gd name="f93" fmla="*/ 274 f63 1"/>
                  <a:gd name="f94" fmla="*/ 510 f63 1"/>
                  <a:gd name="f95" fmla="*/ 1084 f62 1"/>
                  <a:gd name="f96" fmla="*/ 10 f63 1"/>
                  <a:gd name="f97" fmla="*/ 0 f63 1"/>
                  <a:gd name="f98" fmla="*/ 1094 f62 1"/>
                  <a:gd name="f99" fmla="*/ 1595 f62 1"/>
                  <a:gd name="f100" fmla="*/ 1605 f62 1"/>
                  <a:gd name="f101" fmla="*/ 520 f63 1"/>
                  <a:gd name="f102" fmla="+- f64 0 f1"/>
                  <a:gd name="f103" fmla="*/ f67 1 1594"/>
                  <a:gd name="f104" fmla="*/ f68 1 1605"/>
                  <a:gd name="f105" fmla="*/ f69 1 1594"/>
                  <a:gd name="f106" fmla="*/ f70 1 1594"/>
                  <a:gd name="f107" fmla="*/ f71 1 1605"/>
                  <a:gd name="f108" fmla="*/ f72 1 1605"/>
                  <a:gd name="f109" fmla="*/ f73 1 1605"/>
                  <a:gd name="f110" fmla="*/ f74 1 1594"/>
                  <a:gd name="f111" fmla="*/ f75 1 1605"/>
                  <a:gd name="f112" fmla="*/ f76 1 1594"/>
                  <a:gd name="f113" fmla="*/ f77 1 1605"/>
                  <a:gd name="f114" fmla="*/ f78 1 1605"/>
                  <a:gd name="f115" fmla="*/ f79 1 1594"/>
                  <a:gd name="f116" fmla="*/ f80 1 1605"/>
                  <a:gd name="f117" fmla="*/ f81 1 1594"/>
                  <a:gd name="f118" fmla="*/ f82 1 1605"/>
                  <a:gd name="f119" fmla="*/ f83 1 1605"/>
                  <a:gd name="f120" fmla="*/ f84 1 1594"/>
                  <a:gd name="f121" fmla="*/ f85 1 1605"/>
                  <a:gd name="f122" fmla="*/ f86 1 1594"/>
                  <a:gd name="f123" fmla="*/ f87 1 1594"/>
                  <a:gd name="f124" fmla="*/ f88 1 1605"/>
                  <a:gd name="f125" fmla="*/ f89 1 1605"/>
                  <a:gd name="f126" fmla="*/ f90 1 1594"/>
                  <a:gd name="f127" fmla="*/ f91 1 1594"/>
                  <a:gd name="f128" fmla="*/ f92 1 1605"/>
                  <a:gd name="f129" fmla="*/ f93 1 1594"/>
                  <a:gd name="f130" fmla="*/ f94 1 1594"/>
                  <a:gd name="f131" fmla="*/ f95 1 1605"/>
                  <a:gd name="f132" fmla="*/ f96 1 1594"/>
                  <a:gd name="f133" fmla="*/ f97 1 1594"/>
                  <a:gd name="f134" fmla="*/ f98 1 1605"/>
                  <a:gd name="f135" fmla="*/ f99 1 1605"/>
                  <a:gd name="f136" fmla="*/ f100 1 1605"/>
                  <a:gd name="f137" fmla="*/ f101 1 1594"/>
                  <a:gd name="f138" fmla="*/ 0 1 f65"/>
                  <a:gd name="f139" fmla="*/ f59 1 f65"/>
                  <a:gd name="f140" fmla="*/ 0 1 f66"/>
                  <a:gd name="f141" fmla="*/ f60 1 f66"/>
                  <a:gd name="f142" fmla="*/ f103 1 f65"/>
                  <a:gd name="f143" fmla="*/ f104 1 f66"/>
                  <a:gd name="f144" fmla="*/ f105 1 f65"/>
                  <a:gd name="f145" fmla="*/ f106 1 f65"/>
                  <a:gd name="f146" fmla="*/ f107 1 f66"/>
                  <a:gd name="f147" fmla="*/ f108 1 f66"/>
                  <a:gd name="f148" fmla="*/ f109 1 f66"/>
                  <a:gd name="f149" fmla="*/ f110 1 f65"/>
                  <a:gd name="f150" fmla="*/ f111 1 f66"/>
                  <a:gd name="f151" fmla="*/ f112 1 f65"/>
                  <a:gd name="f152" fmla="*/ f113 1 f66"/>
                  <a:gd name="f153" fmla="*/ f114 1 f66"/>
                  <a:gd name="f154" fmla="*/ f115 1 f65"/>
                  <a:gd name="f155" fmla="*/ f116 1 f66"/>
                  <a:gd name="f156" fmla="*/ f117 1 f65"/>
                  <a:gd name="f157" fmla="*/ f118 1 f66"/>
                  <a:gd name="f158" fmla="*/ f119 1 f66"/>
                  <a:gd name="f159" fmla="*/ f120 1 f65"/>
                  <a:gd name="f160" fmla="*/ f121 1 f66"/>
                  <a:gd name="f161" fmla="*/ f122 1 f65"/>
                  <a:gd name="f162" fmla="*/ f123 1 f65"/>
                  <a:gd name="f163" fmla="*/ f124 1 f66"/>
                  <a:gd name="f164" fmla="*/ f125 1 f66"/>
                  <a:gd name="f165" fmla="*/ f126 1 f65"/>
                  <a:gd name="f166" fmla="*/ f127 1 f65"/>
                  <a:gd name="f167" fmla="*/ f128 1 f66"/>
                  <a:gd name="f168" fmla="*/ f129 1 f65"/>
                  <a:gd name="f169" fmla="*/ f130 1 f65"/>
                  <a:gd name="f170" fmla="*/ f131 1 f66"/>
                  <a:gd name="f171" fmla="*/ f132 1 f65"/>
                  <a:gd name="f172" fmla="*/ f133 1 f65"/>
                  <a:gd name="f173" fmla="*/ f134 1 f66"/>
                  <a:gd name="f174" fmla="*/ f135 1 f66"/>
                  <a:gd name="f175" fmla="*/ f136 1 f66"/>
                  <a:gd name="f176" fmla="*/ f137 1 f65"/>
                  <a:gd name="f177" fmla="*/ f138 f56 1"/>
                  <a:gd name="f178" fmla="*/ f139 f56 1"/>
                  <a:gd name="f179" fmla="*/ f141 f57 1"/>
                  <a:gd name="f180" fmla="*/ f140 f57 1"/>
                  <a:gd name="f181" fmla="*/ f142 f56 1"/>
                  <a:gd name="f182" fmla="*/ f143 f57 1"/>
                  <a:gd name="f183" fmla="*/ f144 f56 1"/>
                  <a:gd name="f184" fmla="*/ f145 f56 1"/>
                  <a:gd name="f185" fmla="*/ f146 f57 1"/>
                  <a:gd name="f186" fmla="*/ f147 f57 1"/>
                  <a:gd name="f187" fmla="*/ f148 f57 1"/>
                  <a:gd name="f188" fmla="*/ f149 f56 1"/>
                  <a:gd name="f189" fmla="*/ f150 f57 1"/>
                  <a:gd name="f190" fmla="*/ f151 f56 1"/>
                  <a:gd name="f191" fmla="*/ f152 f57 1"/>
                  <a:gd name="f192" fmla="*/ f153 f57 1"/>
                  <a:gd name="f193" fmla="*/ f154 f56 1"/>
                  <a:gd name="f194" fmla="*/ f155 f57 1"/>
                  <a:gd name="f195" fmla="*/ f156 f56 1"/>
                  <a:gd name="f196" fmla="*/ f157 f57 1"/>
                  <a:gd name="f197" fmla="*/ f158 f57 1"/>
                  <a:gd name="f198" fmla="*/ f159 f56 1"/>
                  <a:gd name="f199" fmla="*/ f160 f57 1"/>
                  <a:gd name="f200" fmla="*/ f161 f56 1"/>
                  <a:gd name="f201" fmla="*/ f162 f56 1"/>
                  <a:gd name="f202" fmla="*/ f163 f57 1"/>
                  <a:gd name="f203" fmla="*/ f164 f57 1"/>
                  <a:gd name="f204" fmla="*/ f165 f56 1"/>
                  <a:gd name="f205" fmla="*/ f166 f56 1"/>
                  <a:gd name="f206" fmla="*/ f167 f57 1"/>
                  <a:gd name="f207" fmla="*/ f168 f56 1"/>
                  <a:gd name="f208" fmla="*/ f169 f56 1"/>
                  <a:gd name="f209" fmla="*/ f170 f57 1"/>
                  <a:gd name="f210" fmla="*/ f171 f56 1"/>
                  <a:gd name="f211" fmla="*/ f172 f56 1"/>
                  <a:gd name="f212" fmla="*/ f173 f57 1"/>
                  <a:gd name="f213" fmla="*/ f174 f57 1"/>
                  <a:gd name="f214" fmla="*/ f175 f57 1"/>
                  <a:gd name="f215" fmla="*/ f176 f56 1"/>
                </a:gdLst>
                <a:ahLst/>
                <a:cxnLst>
                  <a:cxn ang="3cd4">
                    <a:pos x="hc" y="t"/>
                  </a:cxn>
                  <a:cxn ang="0">
                    <a:pos x="r" y="vc"/>
                  </a:cxn>
                  <a:cxn ang="cd4">
                    <a:pos x="hc" y="b"/>
                  </a:cxn>
                  <a:cxn ang="cd2">
                    <a:pos x="l" y="vc"/>
                  </a:cxn>
                  <a:cxn ang="f102">
                    <a:pos x="f181" y="f182"/>
                  </a:cxn>
                  <a:cxn ang="f102">
                    <a:pos x="f183" y="f182"/>
                  </a:cxn>
                  <a:cxn ang="f102">
                    <a:pos x="f184" y="f185"/>
                  </a:cxn>
                  <a:cxn ang="f102">
                    <a:pos x="f184" y="f186"/>
                  </a:cxn>
                  <a:cxn ang="f102">
                    <a:pos x="f183" y="f187"/>
                  </a:cxn>
                  <a:cxn ang="f102">
                    <a:pos x="f188" y="f187"/>
                  </a:cxn>
                  <a:cxn ang="f102">
                    <a:pos x="f188" y="f189"/>
                  </a:cxn>
                  <a:cxn ang="f102">
                    <a:pos x="f190" y="f191"/>
                  </a:cxn>
                  <a:cxn ang="f102">
                    <a:pos x="f190" y="f192"/>
                  </a:cxn>
                  <a:cxn ang="f102">
                    <a:pos x="f193" y="f194"/>
                  </a:cxn>
                  <a:cxn ang="f102">
                    <a:pos x="f195" y="f196"/>
                  </a:cxn>
                  <a:cxn ang="f102">
                    <a:pos x="f195" y="f197"/>
                  </a:cxn>
                  <a:cxn ang="f102">
                    <a:pos x="f198" y="f199"/>
                  </a:cxn>
                  <a:cxn ang="f102">
                    <a:pos x="f200" y="f199"/>
                  </a:cxn>
                  <a:cxn ang="f102">
                    <a:pos x="f201" y="f202"/>
                  </a:cxn>
                  <a:cxn ang="f102">
                    <a:pos x="f201" y="f202"/>
                  </a:cxn>
                  <a:cxn ang="f102">
                    <a:pos x="f200" y="f203"/>
                  </a:cxn>
                  <a:cxn ang="f102">
                    <a:pos x="f204" y="f203"/>
                  </a:cxn>
                  <a:cxn ang="f102">
                    <a:pos x="f205" y="f206"/>
                  </a:cxn>
                  <a:cxn ang="f102">
                    <a:pos x="f207" y="f206"/>
                  </a:cxn>
                  <a:cxn ang="f102">
                    <a:pos x="f207" y="f185"/>
                  </a:cxn>
                  <a:cxn ang="f102">
                    <a:pos x="f181" y="f182"/>
                  </a:cxn>
                  <a:cxn ang="f102">
                    <a:pos x="f208" y="f209"/>
                  </a:cxn>
                  <a:cxn ang="f102">
                    <a:pos x="f210" y="f209"/>
                  </a:cxn>
                  <a:cxn ang="f102">
                    <a:pos x="f211" y="f212"/>
                  </a:cxn>
                  <a:cxn ang="f102">
                    <a:pos x="f211" y="f213"/>
                  </a:cxn>
                  <a:cxn ang="f102">
                    <a:pos x="f210" y="f214"/>
                  </a:cxn>
                  <a:cxn ang="f102">
                    <a:pos x="f208" y="f214"/>
                  </a:cxn>
                  <a:cxn ang="f102">
                    <a:pos x="f215" y="f213"/>
                  </a:cxn>
                  <a:cxn ang="f102">
                    <a:pos x="f215" y="f212"/>
                  </a:cxn>
                  <a:cxn ang="f102">
                    <a:pos x="f208" y="f209"/>
                  </a:cxn>
                </a:cxnLst>
                <a:rect l="f177" t="f180" r="f178" b="f179"/>
                <a:pathLst>
                  <a:path w="1594" h="1605">
                    <a:moveTo>
                      <a:pt x="f8" y="f5"/>
                    </a:moveTo>
                    <a:cubicBezTo>
                      <a:pt x="f9" y="f5"/>
                      <a:pt x="f9" y="f5"/>
                      <a:pt x="f9" y="f5"/>
                    </a:cubicBezTo>
                    <a:cubicBezTo>
                      <a:pt x="f10" y="f5"/>
                      <a:pt x="f6" y="f11"/>
                      <a:pt x="f6" y="f12"/>
                    </a:cubicBezTo>
                    <a:cubicBezTo>
                      <a:pt x="f6" y="f13"/>
                      <a:pt x="f6" y="f13"/>
                      <a:pt x="f6" y="f13"/>
                    </a:cubicBezTo>
                    <a:cubicBezTo>
                      <a:pt x="f6" y="f14"/>
                      <a:pt x="f10" y="f15"/>
                      <a:pt x="f9" y="f15"/>
                    </a:cubicBezTo>
                    <a:cubicBezTo>
                      <a:pt x="f16" y="f15"/>
                      <a:pt x="f16" y="f15"/>
                      <a:pt x="f16" y="f15"/>
                    </a:cubicBezTo>
                    <a:cubicBezTo>
                      <a:pt x="f16" y="f17"/>
                      <a:pt x="f16" y="f17"/>
                      <a:pt x="f16" y="f17"/>
                    </a:cubicBezTo>
                    <a:cubicBezTo>
                      <a:pt x="f18" y="f19"/>
                      <a:pt x="f18" y="f19"/>
                      <a:pt x="f18" y="f19"/>
                    </a:cubicBezTo>
                    <a:cubicBezTo>
                      <a:pt x="f18" y="f20"/>
                      <a:pt x="f18" y="f20"/>
                      <a:pt x="f18" y="f20"/>
                    </a:cubicBezTo>
                    <a:cubicBezTo>
                      <a:pt x="f18" y="f21"/>
                      <a:pt x="f22" y="f23"/>
                      <a:pt x="f24" y="f25"/>
                    </a:cubicBezTo>
                    <a:cubicBezTo>
                      <a:pt x="f26" y="f25"/>
                      <a:pt x="f27" y="f28"/>
                      <a:pt x="f27" y="f29"/>
                    </a:cubicBezTo>
                    <a:cubicBezTo>
                      <a:pt x="f27" y="f30"/>
                      <a:pt x="f27" y="f30"/>
                      <a:pt x="f27" y="f30"/>
                    </a:cubicBezTo>
                    <a:cubicBezTo>
                      <a:pt x="f27" y="f31"/>
                      <a:pt x="f32" y="f33"/>
                      <a:pt x="f34" y="f33"/>
                    </a:cubicBezTo>
                    <a:cubicBezTo>
                      <a:pt x="f35" y="f33"/>
                      <a:pt x="f35" y="f33"/>
                      <a:pt x="f35" y="f33"/>
                    </a:cubicBezTo>
                    <a:cubicBezTo>
                      <a:pt x="f36" y="f33"/>
                      <a:pt x="f25" y="f37"/>
                      <a:pt x="f25" y="f38"/>
                    </a:cubicBezTo>
                    <a:cubicBezTo>
                      <a:pt x="f25" y="f38"/>
                      <a:pt x="f25" y="f38"/>
                      <a:pt x="f25" y="f38"/>
                    </a:cubicBezTo>
                    <a:cubicBezTo>
                      <a:pt x="f25" y="f39"/>
                      <a:pt x="f36" y="f40"/>
                      <a:pt x="f35" y="f40"/>
                    </a:cubicBezTo>
                    <a:cubicBezTo>
                      <a:pt x="f41" y="f40"/>
                      <a:pt x="f41" y="f40"/>
                      <a:pt x="f41" y="f40"/>
                    </a:cubicBezTo>
                    <a:cubicBezTo>
                      <a:pt x="f42" y="f43"/>
                      <a:pt x="f42" y="f43"/>
                      <a:pt x="f42" y="f43"/>
                    </a:cubicBezTo>
                    <a:cubicBezTo>
                      <a:pt x="f44" y="f43"/>
                      <a:pt x="f44" y="f43"/>
                      <a:pt x="f44" y="f43"/>
                    </a:cubicBezTo>
                    <a:cubicBezTo>
                      <a:pt x="f44" y="f12"/>
                      <a:pt x="f44" y="f12"/>
                      <a:pt x="f44" y="f12"/>
                    </a:cubicBezTo>
                    <a:cubicBezTo>
                      <a:pt x="f44" y="f11"/>
                      <a:pt x="f45" y="f5"/>
                      <a:pt x="f8" y="f5"/>
                    </a:cubicBezTo>
                    <a:close/>
                    <a:moveTo>
                      <a:pt x="f46" y="f47"/>
                    </a:moveTo>
                    <a:cubicBezTo>
                      <a:pt x="f12" y="f47"/>
                      <a:pt x="f12" y="f47"/>
                      <a:pt x="f12" y="f47"/>
                    </a:cubicBezTo>
                    <a:cubicBezTo>
                      <a:pt x="f48" y="f47"/>
                      <a:pt x="f5" y="f49"/>
                      <a:pt x="f5" y="f50"/>
                    </a:cubicBezTo>
                    <a:cubicBezTo>
                      <a:pt x="f5" y="f51"/>
                      <a:pt x="f5" y="f51"/>
                      <a:pt x="f5" y="f51"/>
                    </a:cubicBezTo>
                    <a:cubicBezTo>
                      <a:pt x="f5" y="f52"/>
                      <a:pt x="f48" y="f7"/>
                      <a:pt x="f12" y="f7"/>
                    </a:cubicBezTo>
                    <a:cubicBezTo>
                      <a:pt x="f46" y="f7"/>
                      <a:pt x="f46" y="f7"/>
                      <a:pt x="f46" y="f7"/>
                    </a:cubicBezTo>
                    <a:cubicBezTo>
                      <a:pt x="f53" y="f7"/>
                      <a:pt x="f54" y="f52"/>
                      <a:pt x="f54" y="f51"/>
                    </a:cubicBezTo>
                    <a:cubicBezTo>
                      <a:pt x="f54" y="f50"/>
                      <a:pt x="f54" y="f50"/>
                      <a:pt x="f54" y="f50"/>
                    </a:cubicBezTo>
                    <a:cubicBezTo>
                      <a:pt x="f54" y="f49"/>
                      <a:pt x="f53" y="f47"/>
                      <a:pt x="f46" y="f47"/>
                    </a:cubicBez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1" name="Title 9"/>
          <p:cNvSpPr txBox="1">
            <a:spLocks noGrp="1"/>
          </p:cNvSpPr>
          <p:nvPr>
            <p:ph type="title"/>
          </p:nvPr>
        </p:nvSpPr>
        <p:spPr>
          <a:xfrm>
            <a:off x="43543" y="2544013"/>
            <a:ext cx="3502858" cy="4026409"/>
          </a:xfrm>
        </p:spPr>
        <p:txBody>
          <a:bodyPr anchorCtr="0">
            <a:normAutofit/>
          </a:bodyPr>
          <a:lstStyle/>
          <a:p>
            <a:pPr lvl="0" algn="l"/>
            <a:r>
              <a:rPr lang="en-US" sz="2000" u="sng" dirty="0">
                <a:solidFill>
                  <a:schemeClr val="tx1"/>
                </a:solidFill>
                <a:latin typeface="Arial" panose="020B0604020202020204" pitchFamily="34" charset="0"/>
              </a:rPr>
              <a:t>DMCFT Vision Statement:</a:t>
            </a:r>
            <a:br>
              <a:rPr lang="en-US" sz="2000" dirty="0">
                <a:solidFill>
                  <a:schemeClr val="tx1"/>
                </a:solidFill>
                <a:latin typeface="Arial" panose="020B0604020202020204" pitchFamily="34" charset="0"/>
              </a:rPr>
            </a:br>
            <a:br>
              <a:rPr lang="en-US" sz="2000" dirty="0">
                <a:solidFill>
                  <a:schemeClr val="tx1"/>
                </a:solidFill>
                <a:latin typeface="Arial" panose="020B0604020202020204" pitchFamily="34" charset="0"/>
              </a:rPr>
            </a:br>
            <a:r>
              <a:rPr lang="en-US" sz="2000" dirty="0">
                <a:solidFill>
                  <a:schemeClr val="tx1"/>
                </a:solidFill>
                <a:latin typeface="Arial" panose="020B0604020202020204" pitchFamily="34" charset="0"/>
              </a:rPr>
              <a:t>Guaranteed, long-term Access</a:t>
            </a:r>
            <a:br>
              <a:rPr lang="en-US" sz="2000" dirty="0">
                <a:solidFill>
                  <a:schemeClr val="tx1"/>
                </a:solidFill>
                <a:latin typeface="Arial" panose="020B0604020202020204" pitchFamily="34" charset="0"/>
              </a:rPr>
            </a:br>
            <a:r>
              <a:rPr lang="en-US" sz="2000" dirty="0">
                <a:solidFill>
                  <a:schemeClr val="tx1"/>
                </a:solidFill>
                <a:latin typeface="Arial" panose="020B0604020202020204" pitchFamily="34" charset="0"/>
              </a:rPr>
              <a:t>to Measurably Secure Microelectronics enabling </a:t>
            </a:r>
            <a:br>
              <a:rPr lang="en-US" sz="2000" dirty="0">
                <a:solidFill>
                  <a:schemeClr val="tx1"/>
                </a:solidFill>
                <a:latin typeface="Arial" panose="020B0604020202020204" pitchFamily="34" charset="0"/>
              </a:rPr>
            </a:br>
            <a:br>
              <a:rPr lang="en-US" sz="2000" dirty="0">
                <a:solidFill>
                  <a:schemeClr val="tx1"/>
                </a:solidFill>
                <a:latin typeface="Arial" panose="020B0604020202020204" pitchFamily="34" charset="0"/>
              </a:rPr>
            </a:br>
            <a:r>
              <a:rPr lang="en-US" sz="2000" dirty="0">
                <a:solidFill>
                  <a:schemeClr val="tx1"/>
                </a:solidFill>
                <a:latin typeface="Arial" panose="020B0604020202020204" pitchFamily="34" charset="0"/>
              </a:rPr>
              <a:t>Overmatch Performance </a:t>
            </a:r>
            <a:br>
              <a:rPr lang="en-US" sz="2000" dirty="0">
                <a:solidFill>
                  <a:schemeClr val="tx1"/>
                </a:solidFill>
                <a:latin typeface="Arial" panose="020B0604020202020204" pitchFamily="34" charset="0"/>
              </a:rPr>
            </a:br>
            <a:br>
              <a:rPr lang="en-US" sz="2000" dirty="0">
                <a:solidFill>
                  <a:schemeClr val="tx1"/>
                </a:solidFill>
                <a:latin typeface="Arial" panose="020B0604020202020204" pitchFamily="34" charset="0"/>
              </a:rPr>
            </a:br>
            <a:r>
              <a:rPr lang="en-US" sz="2000" dirty="0">
                <a:solidFill>
                  <a:schemeClr val="tx1"/>
                </a:solidFill>
                <a:latin typeface="Arial" panose="020B0604020202020204" pitchFamily="34" charset="0"/>
              </a:rPr>
              <a:t>and increasing Military Operational Availability and Warfighter Combat Readiness</a:t>
            </a:r>
          </a:p>
        </p:txBody>
      </p:sp>
      <p:sp>
        <p:nvSpPr>
          <p:cNvPr id="35" name="Rectangle 14"/>
          <p:cNvSpPr/>
          <p:nvPr/>
        </p:nvSpPr>
        <p:spPr>
          <a:xfrm>
            <a:off x="6127988" y="5895323"/>
            <a:ext cx="5581131" cy="646334"/>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8"/>
                <a:cs typeface="Arial" panose="020B0604020202020204" pitchFamily="34" charset="0"/>
              </a:rPr>
              <a:t>Cultivate a right-sized workforce with the right skills at the right place and the right time</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Rectangle 39"/>
          <p:cNvSpPr/>
          <p:nvPr/>
        </p:nvSpPr>
        <p:spPr>
          <a:xfrm>
            <a:off x="3882450" y="6596728"/>
            <a:ext cx="7268647"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FFFFFF"/>
                </a:solidFill>
                <a:effectLst/>
                <a:uLnTx/>
                <a:uFillTx/>
                <a:latin typeface="Calibri" pitchFamily="34"/>
                <a:ea typeface="Calibri" pitchFamily="34"/>
                <a:cs typeface="+mn-cs"/>
              </a:rPr>
              <a:t>DISTRIBUTION STATEMENT A. Approved for Public Release</a:t>
            </a:r>
          </a:p>
        </p:txBody>
      </p:sp>
      <p:sp>
        <p:nvSpPr>
          <p:cNvPr id="37" name="Content Placeholder 3"/>
          <p:cNvSpPr txBox="1"/>
          <p:nvPr/>
        </p:nvSpPr>
        <p:spPr>
          <a:xfrm>
            <a:off x="6201140" y="4219718"/>
            <a:ext cx="5362718" cy="553998"/>
          </a:xfrm>
          <a:prstGeom prst="rect">
            <a:avLst/>
          </a:prstGeom>
          <a:noFill/>
          <a:ln cap="flat">
            <a:noFill/>
            <a:tailEnd type="arrow"/>
          </a:ln>
        </p:spPr>
        <p:txBody>
          <a:bodyPr vert="horz" wrap="square" lIns="0" tIns="0" rIns="0" bIns="0" anchor="t" anchorCtr="0" compatLnSpc="1">
            <a:spAutoFit/>
          </a:bodyPr>
          <a:lstStyle/>
          <a:p>
            <a:pPr marL="0" marR="0" lvl="0" indent="0" algn="l" defTabSz="457200" rtl="0" eaLnBrk="1" fontAlgn="base" latinLnBrk="0" hangingPunct="1">
              <a:lnSpc>
                <a:spcPct val="100000"/>
              </a:lnSpc>
              <a:spcBef>
                <a:spcPct val="0"/>
              </a:spcBef>
              <a:spcAft>
                <a:spcPct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Increase ME discovery and innovation, and accelerate transition into DoD systems</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3FF9CC74-8B35-4BDC-806F-9F940970B176}"/>
              </a:ext>
            </a:extLst>
          </p:cNvPr>
          <p:cNvGrpSpPr>
            <a:grpSpLocks noChangeAspect="1"/>
          </p:cNvGrpSpPr>
          <p:nvPr/>
        </p:nvGrpSpPr>
        <p:grpSpPr>
          <a:xfrm>
            <a:off x="5153559" y="4128137"/>
            <a:ext cx="737872" cy="737161"/>
            <a:chOff x="5272088" y="2606675"/>
            <a:chExt cx="1646237" cy="1644650"/>
          </a:xfrm>
        </p:grpSpPr>
        <p:sp>
          <p:nvSpPr>
            <p:cNvPr id="40" name="AutoShape 26">
              <a:extLst>
                <a:ext uri="{FF2B5EF4-FFF2-40B4-BE49-F238E27FC236}">
                  <a16:creationId xmlns:a16="http://schemas.microsoft.com/office/drawing/2014/main" id="{6431E449-D008-4908-B67D-B9670ACC3289}"/>
                </a:ext>
              </a:extLst>
            </p:cNvPr>
            <p:cNvSpPr>
              <a:spLocks noChangeAspect="1" noChangeArrowheads="1" noTextEdit="1"/>
            </p:cNvSpPr>
            <p:nvPr/>
          </p:nvSpPr>
          <p:spPr bwMode="auto">
            <a:xfrm>
              <a:off x="5272088" y="2606675"/>
              <a:ext cx="1646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1" name="Freeform 7">
              <a:extLst>
                <a:ext uri="{FF2B5EF4-FFF2-40B4-BE49-F238E27FC236}">
                  <a16:creationId xmlns:a16="http://schemas.microsoft.com/office/drawing/2014/main" id="{62AD53FC-925B-40D6-82F7-B4E13B2BCF6D}"/>
                </a:ext>
              </a:extLst>
            </p:cNvPr>
            <p:cNvSpPr>
              <a:spLocks/>
            </p:cNvSpPr>
            <p:nvPr/>
          </p:nvSpPr>
          <p:spPr bwMode="auto">
            <a:xfrm>
              <a:off x="5719763" y="2797175"/>
              <a:ext cx="768348" cy="1255713"/>
            </a:xfrm>
            <a:custGeom>
              <a:avLst/>
              <a:gdLst>
                <a:gd name="connsiteX0" fmla="*/ 244474 w 768348"/>
                <a:gd name="connsiteY0" fmla="*/ 1184275 h 1255713"/>
                <a:gd name="connsiteX1" fmla="*/ 244474 w 768348"/>
                <a:gd name="connsiteY1" fmla="*/ 1202199 h 1255713"/>
                <a:gd name="connsiteX2" fmla="*/ 373658 w 768348"/>
                <a:gd name="connsiteY2" fmla="*/ 1222990 h 1255713"/>
                <a:gd name="connsiteX3" fmla="*/ 376513 w 768348"/>
                <a:gd name="connsiteY3" fmla="*/ 1222990 h 1255713"/>
                <a:gd name="connsiteX4" fmla="*/ 506411 w 768348"/>
                <a:gd name="connsiteY4" fmla="*/ 1202199 h 1255713"/>
                <a:gd name="connsiteX5" fmla="*/ 506411 w 768348"/>
                <a:gd name="connsiteY5" fmla="*/ 1184275 h 1255713"/>
                <a:gd name="connsiteX6" fmla="*/ 244474 w 768348"/>
                <a:gd name="connsiteY6" fmla="*/ 1184275 h 1255713"/>
                <a:gd name="connsiteX7" fmla="*/ 176211 w 768348"/>
                <a:gd name="connsiteY7" fmla="*/ 1103313 h 1255713"/>
                <a:gd name="connsiteX8" fmla="*/ 176211 w 768348"/>
                <a:gd name="connsiteY8" fmla="*/ 1152526 h 1255713"/>
                <a:gd name="connsiteX9" fmla="*/ 574673 w 768348"/>
                <a:gd name="connsiteY9" fmla="*/ 1152526 h 1255713"/>
                <a:gd name="connsiteX10" fmla="*/ 574673 w 768348"/>
                <a:gd name="connsiteY10" fmla="*/ 1103313 h 1255713"/>
                <a:gd name="connsiteX11" fmla="*/ 176211 w 768348"/>
                <a:gd name="connsiteY11" fmla="*/ 1103313 h 1255713"/>
                <a:gd name="connsiteX12" fmla="*/ 176211 w 768348"/>
                <a:gd name="connsiteY12" fmla="*/ 1025525 h 1255713"/>
                <a:gd name="connsiteX13" fmla="*/ 176211 w 768348"/>
                <a:gd name="connsiteY13" fmla="*/ 1071563 h 1255713"/>
                <a:gd name="connsiteX14" fmla="*/ 574673 w 768348"/>
                <a:gd name="connsiteY14" fmla="*/ 1071563 h 1255713"/>
                <a:gd name="connsiteX15" fmla="*/ 574673 w 768348"/>
                <a:gd name="connsiteY15" fmla="*/ 1025525 h 1255713"/>
                <a:gd name="connsiteX16" fmla="*/ 176211 w 768348"/>
                <a:gd name="connsiteY16" fmla="*/ 1025525 h 1255713"/>
                <a:gd name="connsiteX17" fmla="*/ 176211 w 768348"/>
                <a:gd name="connsiteY17" fmla="*/ 933450 h 1255713"/>
                <a:gd name="connsiteX18" fmla="*/ 176211 w 768348"/>
                <a:gd name="connsiteY18" fmla="*/ 993775 h 1255713"/>
                <a:gd name="connsiteX19" fmla="*/ 574673 w 768348"/>
                <a:gd name="connsiteY19" fmla="*/ 993775 h 1255713"/>
                <a:gd name="connsiteX20" fmla="*/ 574673 w 768348"/>
                <a:gd name="connsiteY20" fmla="*/ 933450 h 1255713"/>
                <a:gd name="connsiteX21" fmla="*/ 176211 w 768348"/>
                <a:gd name="connsiteY21" fmla="*/ 933450 h 1255713"/>
                <a:gd name="connsiteX22" fmla="*/ 176693 w 768348"/>
                <a:gd name="connsiteY22" fmla="*/ 901700 h 1255713"/>
                <a:gd name="connsiteX23" fmla="*/ 190234 w 768348"/>
                <a:gd name="connsiteY23" fmla="*/ 901700 h 1255713"/>
                <a:gd name="connsiteX24" fmla="*/ 221591 w 768348"/>
                <a:gd name="connsiteY24" fmla="*/ 901700 h 1255713"/>
                <a:gd name="connsiteX25" fmla="*/ 528032 w 768348"/>
                <a:gd name="connsiteY25" fmla="*/ 901700 h 1255713"/>
                <a:gd name="connsiteX26" fmla="*/ 559389 w 768348"/>
                <a:gd name="connsiteY26" fmla="*/ 901700 h 1255713"/>
                <a:gd name="connsiteX27" fmla="*/ 575780 w 768348"/>
                <a:gd name="connsiteY27" fmla="*/ 901700 h 1255713"/>
                <a:gd name="connsiteX28" fmla="*/ 606424 w 768348"/>
                <a:gd name="connsiteY28" fmla="*/ 931738 h 1255713"/>
                <a:gd name="connsiteX29" fmla="*/ 606424 w 768348"/>
                <a:gd name="connsiteY29" fmla="*/ 994673 h 1255713"/>
                <a:gd name="connsiteX30" fmla="*/ 602861 w 768348"/>
                <a:gd name="connsiteY30" fmla="*/ 1009692 h 1255713"/>
                <a:gd name="connsiteX31" fmla="*/ 606424 w 768348"/>
                <a:gd name="connsiteY31" fmla="*/ 1024711 h 1255713"/>
                <a:gd name="connsiteX32" fmla="*/ 606424 w 768348"/>
                <a:gd name="connsiteY32" fmla="*/ 1073343 h 1255713"/>
                <a:gd name="connsiteX33" fmla="*/ 602861 w 768348"/>
                <a:gd name="connsiteY33" fmla="*/ 1088362 h 1255713"/>
                <a:gd name="connsiteX34" fmla="*/ 606424 w 768348"/>
                <a:gd name="connsiteY34" fmla="*/ 1103380 h 1255713"/>
                <a:gd name="connsiteX35" fmla="*/ 606424 w 768348"/>
                <a:gd name="connsiteY35" fmla="*/ 1154158 h 1255713"/>
                <a:gd name="connsiteX36" fmla="*/ 575780 w 768348"/>
                <a:gd name="connsiteY36" fmla="*/ 1184911 h 1255713"/>
                <a:gd name="connsiteX37" fmla="*/ 537297 w 768348"/>
                <a:gd name="connsiteY37" fmla="*/ 1184911 h 1255713"/>
                <a:gd name="connsiteX38" fmla="*/ 537297 w 768348"/>
                <a:gd name="connsiteY38" fmla="*/ 1212802 h 1255713"/>
                <a:gd name="connsiteX39" fmla="*/ 528032 w 768348"/>
                <a:gd name="connsiteY39" fmla="*/ 1227106 h 1255713"/>
                <a:gd name="connsiteX40" fmla="*/ 392628 w 768348"/>
                <a:gd name="connsiteY40" fmla="*/ 1255713 h 1255713"/>
                <a:gd name="connsiteX41" fmla="*/ 374811 w 768348"/>
                <a:gd name="connsiteY41" fmla="*/ 1254998 h 1255713"/>
                <a:gd name="connsiteX42" fmla="*/ 356995 w 768348"/>
                <a:gd name="connsiteY42" fmla="*/ 1255713 h 1255713"/>
                <a:gd name="connsiteX43" fmla="*/ 222303 w 768348"/>
                <a:gd name="connsiteY43" fmla="*/ 1227106 h 1255713"/>
                <a:gd name="connsiteX44" fmla="*/ 213039 w 768348"/>
                <a:gd name="connsiteY44" fmla="*/ 1212802 h 1255713"/>
                <a:gd name="connsiteX45" fmla="*/ 213039 w 768348"/>
                <a:gd name="connsiteY45" fmla="*/ 1184911 h 1255713"/>
                <a:gd name="connsiteX46" fmla="*/ 176693 w 768348"/>
                <a:gd name="connsiteY46" fmla="*/ 1184911 h 1255713"/>
                <a:gd name="connsiteX47" fmla="*/ 146049 w 768348"/>
                <a:gd name="connsiteY47" fmla="*/ 1154158 h 1255713"/>
                <a:gd name="connsiteX48" fmla="*/ 146049 w 768348"/>
                <a:gd name="connsiteY48" fmla="*/ 1103380 h 1255713"/>
                <a:gd name="connsiteX49" fmla="*/ 150325 w 768348"/>
                <a:gd name="connsiteY49" fmla="*/ 1088362 h 1255713"/>
                <a:gd name="connsiteX50" fmla="*/ 146049 w 768348"/>
                <a:gd name="connsiteY50" fmla="*/ 1073343 h 1255713"/>
                <a:gd name="connsiteX51" fmla="*/ 146049 w 768348"/>
                <a:gd name="connsiteY51" fmla="*/ 1024711 h 1255713"/>
                <a:gd name="connsiteX52" fmla="*/ 150325 w 768348"/>
                <a:gd name="connsiteY52" fmla="*/ 1009692 h 1255713"/>
                <a:gd name="connsiteX53" fmla="*/ 146049 w 768348"/>
                <a:gd name="connsiteY53" fmla="*/ 994673 h 1255713"/>
                <a:gd name="connsiteX54" fmla="*/ 146049 w 768348"/>
                <a:gd name="connsiteY54" fmla="*/ 931738 h 1255713"/>
                <a:gd name="connsiteX55" fmla="*/ 176693 w 768348"/>
                <a:gd name="connsiteY55" fmla="*/ 901700 h 1255713"/>
                <a:gd name="connsiteX56" fmla="*/ 527050 w 768348"/>
                <a:gd name="connsiteY56" fmla="*/ 838200 h 1255713"/>
                <a:gd name="connsiteX57" fmla="*/ 551039 w 768348"/>
                <a:gd name="connsiteY57" fmla="*/ 842433 h 1255713"/>
                <a:gd name="connsiteX58" fmla="*/ 558800 w 768348"/>
                <a:gd name="connsiteY58" fmla="*/ 841728 h 1255713"/>
                <a:gd name="connsiteX59" fmla="*/ 558800 w 768348"/>
                <a:gd name="connsiteY59" fmla="*/ 869950 h 1255713"/>
                <a:gd name="connsiteX60" fmla="*/ 527050 w 768348"/>
                <a:gd name="connsiteY60" fmla="*/ 869950 h 1255713"/>
                <a:gd name="connsiteX61" fmla="*/ 527050 w 768348"/>
                <a:gd name="connsiteY61" fmla="*/ 838200 h 1255713"/>
                <a:gd name="connsiteX62" fmla="*/ 552449 w 768348"/>
                <a:gd name="connsiteY62" fmla="*/ 736600 h 1255713"/>
                <a:gd name="connsiteX63" fmla="*/ 590549 w 768348"/>
                <a:gd name="connsiteY63" fmla="*/ 773907 h 1255713"/>
                <a:gd name="connsiteX64" fmla="*/ 552449 w 768348"/>
                <a:gd name="connsiteY64" fmla="*/ 811214 h 1255713"/>
                <a:gd name="connsiteX65" fmla="*/ 514349 w 768348"/>
                <a:gd name="connsiteY65" fmla="*/ 773907 h 1255713"/>
                <a:gd name="connsiteX66" fmla="*/ 552449 w 768348"/>
                <a:gd name="connsiteY66" fmla="*/ 736600 h 1255713"/>
                <a:gd name="connsiteX67" fmla="*/ 379931 w 768348"/>
                <a:gd name="connsiteY67" fmla="*/ 654050 h 1255713"/>
                <a:gd name="connsiteX68" fmla="*/ 503237 w 768348"/>
                <a:gd name="connsiteY68" fmla="*/ 725568 h 1255713"/>
                <a:gd name="connsiteX69" fmla="*/ 486844 w 768348"/>
                <a:gd name="connsiteY69" fmla="*/ 752475 h 1255713"/>
                <a:gd name="connsiteX70" fmla="*/ 363537 w 768348"/>
                <a:gd name="connsiteY70" fmla="*/ 680250 h 1255713"/>
                <a:gd name="connsiteX71" fmla="*/ 379931 w 768348"/>
                <a:gd name="connsiteY71" fmla="*/ 654050 h 1255713"/>
                <a:gd name="connsiteX72" fmla="*/ 311942 w 768348"/>
                <a:gd name="connsiteY72" fmla="*/ 593725 h 1255713"/>
                <a:gd name="connsiteX73" fmla="*/ 349248 w 768348"/>
                <a:gd name="connsiteY73" fmla="*/ 631032 h 1255713"/>
                <a:gd name="connsiteX74" fmla="*/ 311942 w 768348"/>
                <a:gd name="connsiteY74" fmla="*/ 668339 h 1255713"/>
                <a:gd name="connsiteX75" fmla="*/ 274636 w 768348"/>
                <a:gd name="connsiteY75" fmla="*/ 631032 h 1255713"/>
                <a:gd name="connsiteX76" fmla="*/ 311942 w 768348"/>
                <a:gd name="connsiteY76" fmla="*/ 593725 h 1255713"/>
                <a:gd name="connsiteX77" fmla="*/ 103785 w 768348"/>
                <a:gd name="connsiteY77" fmla="*/ 582613 h 1255713"/>
                <a:gd name="connsiteX78" fmla="*/ 115102 w 768348"/>
                <a:gd name="connsiteY78" fmla="*/ 596873 h 1255713"/>
                <a:gd name="connsiteX79" fmla="*/ 219075 w 768348"/>
                <a:gd name="connsiteY79" fmla="*/ 807920 h 1255713"/>
                <a:gd name="connsiteX80" fmla="*/ 219075 w 768348"/>
                <a:gd name="connsiteY80" fmla="*/ 869951 h 1255713"/>
                <a:gd name="connsiteX81" fmla="*/ 187954 w 768348"/>
                <a:gd name="connsiteY81" fmla="*/ 869951 h 1255713"/>
                <a:gd name="connsiteX82" fmla="*/ 187954 w 768348"/>
                <a:gd name="connsiteY82" fmla="*/ 807920 h 1255713"/>
                <a:gd name="connsiteX83" fmla="*/ 93175 w 768348"/>
                <a:gd name="connsiteY83" fmla="*/ 618263 h 1255713"/>
                <a:gd name="connsiteX84" fmla="*/ 92468 w 768348"/>
                <a:gd name="connsiteY84" fmla="*/ 617550 h 1255713"/>
                <a:gd name="connsiteX85" fmla="*/ 76200 w 768348"/>
                <a:gd name="connsiteY85" fmla="*/ 597586 h 1255713"/>
                <a:gd name="connsiteX86" fmla="*/ 103785 w 768348"/>
                <a:gd name="connsiteY86" fmla="*/ 582613 h 1255713"/>
                <a:gd name="connsiteX87" fmla="*/ 58737 w 768348"/>
                <a:gd name="connsiteY87" fmla="*/ 492125 h 1255713"/>
                <a:gd name="connsiteX88" fmla="*/ 95250 w 768348"/>
                <a:gd name="connsiteY88" fmla="*/ 529432 h 1255713"/>
                <a:gd name="connsiteX89" fmla="*/ 58737 w 768348"/>
                <a:gd name="connsiteY89" fmla="*/ 566739 h 1255713"/>
                <a:gd name="connsiteX90" fmla="*/ 22224 w 768348"/>
                <a:gd name="connsiteY90" fmla="*/ 529432 h 1255713"/>
                <a:gd name="connsiteX91" fmla="*/ 58737 w 768348"/>
                <a:gd name="connsiteY91" fmla="*/ 492125 h 1255713"/>
                <a:gd name="connsiteX92" fmla="*/ 699573 w 768348"/>
                <a:gd name="connsiteY92" fmla="*/ 469900 h 1255713"/>
                <a:gd name="connsiteX93" fmla="*/ 730249 w 768348"/>
                <a:gd name="connsiteY93" fmla="*/ 477065 h 1255713"/>
                <a:gd name="connsiteX94" fmla="*/ 656055 w 768348"/>
                <a:gd name="connsiteY94" fmla="*/ 614630 h 1255713"/>
                <a:gd name="connsiteX95" fmla="*/ 654628 w 768348"/>
                <a:gd name="connsiteY95" fmla="*/ 616063 h 1255713"/>
                <a:gd name="connsiteX96" fmla="*/ 584000 w 768348"/>
                <a:gd name="connsiteY96" fmla="*/ 712788 h 1255713"/>
                <a:gd name="connsiteX97" fmla="*/ 554037 w 768348"/>
                <a:gd name="connsiteY97" fmla="*/ 704907 h 1255713"/>
                <a:gd name="connsiteX98" fmla="*/ 632512 w 768348"/>
                <a:gd name="connsiteY98" fmla="*/ 593852 h 1255713"/>
                <a:gd name="connsiteX99" fmla="*/ 699573 w 768348"/>
                <a:gd name="connsiteY99" fmla="*/ 469900 h 1255713"/>
                <a:gd name="connsiteX100" fmla="*/ 415091 w 768348"/>
                <a:gd name="connsiteY100" fmla="*/ 407988 h 1255713"/>
                <a:gd name="connsiteX101" fmla="*/ 442912 w 768348"/>
                <a:gd name="connsiteY101" fmla="*/ 422928 h 1255713"/>
                <a:gd name="connsiteX102" fmla="*/ 358022 w 768348"/>
                <a:gd name="connsiteY102" fmla="*/ 579438 h 1255713"/>
                <a:gd name="connsiteX103" fmla="*/ 330200 w 768348"/>
                <a:gd name="connsiteY103" fmla="*/ 564499 h 1255713"/>
                <a:gd name="connsiteX104" fmla="*/ 415091 w 768348"/>
                <a:gd name="connsiteY104" fmla="*/ 407988 h 1255713"/>
                <a:gd name="connsiteX105" fmla="*/ 731042 w 768348"/>
                <a:gd name="connsiteY105" fmla="*/ 371475 h 1255713"/>
                <a:gd name="connsiteX106" fmla="*/ 768348 w 768348"/>
                <a:gd name="connsiteY106" fmla="*/ 408782 h 1255713"/>
                <a:gd name="connsiteX107" fmla="*/ 731042 w 768348"/>
                <a:gd name="connsiteY107" fmla="*/ 446089 h 1255713"/>
                <a:gd name="connsiteX108" fmla="*/ 693736 w 768348"/>
                <a:gd name="connsiteY108" fmla="*/ 408782 h 1255713"/>
                <a:gd name="connsiteX109" fmla="*/ 731042 w 768348"/>
                <a:gd name="connsiteY109" fmla="*/ 371475 h 1255713"/>
                <a:gd name="connsiteX110" fmla="*/ 393500 w 768348"/>
                <a:gd name="connsiteY110" fmla="*/ 368300 h 1255713"/>
                <a:gd name="connsiteX111" fmla="*/ 406400 w 768348"/>
                <a:gd name="connsiteY111" fmla="*/ 396860 h 1255713"/>
                <a:gd name="connsiteX112" fmla="*/ 123309 w 768348"/>
                <a:gd name="connsiteY112" fmla="*/ 517525 h 1255713"/>
                <a:gd name="connsiteX113" fmla="*/ 111125 w 768348"/>
                <a:gd name="connsiteY113" fmla="*/ 488965 h 1255713"/>
                <a:gd name="connsiteX114" fmla="*/ 393500 w 768348"/>
                <a:gd name="connsiteY114" fmla="*/ 368300 h 1255713"/>
                <a:gd name="connsiteX115" fmla="*/ 527987 w 768348"/>
                <a:gd name="connsiteY115" fmla="*/ 355600 h 1255713"/>
                <a:gd name="connsiteX116" fmla="*/ 668337 w 768348"/>
                <a:gd name="connsiteY116" fmla="*/ 381623 h 1255713"/>
                <a:gd name="connsiteX117" fmla="*/ 662638 w 768348"/>
                <a:gd name="connsiteY117" fmla="*/ 409053 h 1255713"/>
                <a:gd name="connsiteX118" fmla="*/ 662638 w 768348"/>
                <a:gd name="connsiteY118" fmla="*/ 411163 h 1255713"/>
                <a:gd name="connsiteX119" fmla="*/ 522287 w 768348"/>
                <a:gd name="connsiteY119" fmla="*/ 385140 h 1255713"/>
                <a:gd name="connsiteX120" fmla="*/ 527987 w 768348"/>
                <a:gd name="connsiteY120" fmla="*/ 358413 h 1255713"/>
                <a:gd name="connsiteX121" fmla="*/ 527987 w 768348"/>
                <a:gd name="connsiteY121" fmla="*/ 355600 h 1255713"/>
                <a:gd name="connsiteX122" fmla="*/ 459225 w 768348"/>
                <a:gd name="connsiteY122" fmla="*/ 320675 h 1255713"/>
                <a:gd name="connsiteX123" fmla="*/ 496886 w 768348"/>
                <a:gd name="connsiteY123" fmla="*/ 357187 h 1255713"/>
                <a:gd name="connsiteX124" fmla="*/ 459225 w 768348"/>
                <a:gd name="connsiteY124" fmla="*/ 393700 h 1255713"/>
                <a:gd name="connsiteX125" fmla="*/ 422274 w 768348"/>
                <a:gd name="connsiteY125" fmla="*/ 357187 h 1255713"/>
                <a:gd name="connsiteX126" fmla="*/ 459225 w 768348"/>
                <a:gd name="connsiteY126" fmla="*/ 320675 h 1255713"/>
                <a:gd name="connsiteX127" fmla="*/ 149469 w 768348"/>
                <a:gd name="connsiteY127" fmla="*/ 268288 h 1255713"/>
                <a:gd name="connsiteX128" fmla="*/ 179387 w 768348"/>
                <a:gd name="connsiteY128" fmla="*/ 280386 h 1255713"/>
                <a:gd name="connsiteX129" fmla="*/ 97468 w 768348"/>
                <a:gd name="connsiteY129" fmla="*/ 474663 h 1255713"/>
                <a:gd name="connsiteX130" fmla="*/ 68262 w 768348"/>
                <a:gd name="connsiteY130" fmla="*/ 462565 h 1255713"/>
                <a:gd name="connsiteX131" fmla="*/ 149469 w 768348"/>
                <a:gd name="connsiteY131" fmla="*/ 268288 h 1255713"/>
                <a:gd name="connsiteX132" fmla="*/ 190499 w 768348"/>
                <a:gd name="connsiteY132" fmla="*/ 176213 h 1255713"/>
                <a:gd name="connsiteX133" fmla="*/ 227011 w 768348"/>
                <a:gd name="connsiteY133" fmla="*/ 212371 h 1255713"/>
                <a:gd name="connsiteX134" fmla="*/ 190499 w 768348"/>
                <a:gd name="connsiteY134" fmla="*/ 249238 h 1255713"/>
                <a:gd name="connsiteX135" fmla="*/ 153986 w 768348"/>
                <a:gd name="connsiteY135" fmla="*/ 212371 h 1255713"/>
                <a:gd name="connsiteX136" fmla="*/ 190499 w 768348"/>
                <a:gd name="connsiteY136" fmla="*/ 176213 h 1255713"/>
                <a:gd name="connsiteX137" fmla="*/ 492666 w 768348"/>
                <a:gd name="connsiteY137" fmla="*/ 111125 h 1255713"/>
                <a:gd name="connsiteX138" fmla="*/ 521747 w 768348"/>
                <a:gd name="connsiteY138" fmla="*/ 117543 h 1255713"/>
                <a:gd name="connsiteX139" fmla="*/ 523875 w 768348"/>
                <a:gd name="connsiteY139" fmla="*/ 117543 h 1255713"/>
                <a:gd name="connsiteX140" fmla="*/ 488410 w 768348"/>
                <a:gd name="connsiteY140" fmla="*/ 293688 h 1255713"/>
                <a:gd name="connsiteX141" fmla="*/ 459328 w 768348"/>
                <a:gd name="connsiteY141" fmla="*/ 287983 h 1255713"/>
                <a:gd name="connsiteX142" fmla="*/ 457200 w 768348"/>
                <a:gd name="connsiteY142" fmla="*/ 287983 h 1255713"/>
                <a:gd name="connsiteX143" fmla="*/ 492666 w 768348"/>
                <a:gd name="connsiteY143" fmla="*/ 111125 h 1255713"/>
                <a:gd name="connsiteX144" fmla="*/ 588027 w 768348"/>
                <a:gd name="connsiteY144" fmla="*/ 66675 h 1255713"/>
                <a:gd name="connsiteX145" fmla="*/ 744537 w 768348"/>
                <a:gd name="connsiteY145" fmla="*/ 342184 h 1255713"/>
                <a:gd name="connsiteX146" fmla="*/ 731020 w 768348"/>
                <a:gd name="connsiteY146" fmla="*/ 340753 h 1255713"/>
                <a:gd name="connsiteX147" fmla="*/ 713947 w 768348"/>
                <a:gd name="connsiteY147" fmla="*/ 342900 h 1255713"/>
                <a:gd name="connsiteX148" fmla="*/ 573087 w 768348"/>
                <a:gd name="connsiteY148" fmla="*/ 94584 h 1255713"/>
                <a:gd name="connsiteX149" fmla="*/ 588027 w 768348"/>
                <a:gd name="connsiteY149" fmla="*/ 66675 h 1255713"/>
                <a:gd name="connsiteX150" fmla="*/ 454758 w 768348"/>
                <a:gd name="connsiteY150" fmla="*/ 65088 h 1255713"/>
                <a:gd name="connsiteX151" fmla="*/ 468312 w 768348"/>
                <a:gd name="connsiteY151" fmla="*/ 94516 h 1255713"/>
                <a:gd name="connsiteX152" fmla="*/ 256441 w 768348"/>
                <a:gd name="connsiteY152" fmla="*/ 200026 h 1255713"/>
                <a:gd name="connsiteX153" fmla="*/ 242887 w 768348"/>
                <a:gd name="connsiteY153" fmla="*/ 171316 h 1255713"/>
                <a:gd name="connsiteX154" fmla="*/ 454758 w 768348"/>
                <a:gd name="connsiteY154" fmla="*/ 65088 h 1255713"/>
                <a:gd name="connsiteX155" fmla="*/ 522287 w 768348"/>
                <a:gd name="connsiteY155" fmla="*/ 14288 h 1255713"/>
                <a:gd name="connsiteX156" fmla="*/ 558800 w 768348"/>
                <a:gd name="connsiteY156" fmla="*/ 50801 h 1255713"/>
                <a:gd name="connsiteX157" fmla="*/ 522287 w 768348"/>
                <a:gd name="connsiteY157" fmla="*/ 87314 h 1255713"/>
                <a:gd name="connsiteX158" fmla="*/ 485774 w 768348"/>
                <a:gd name="connsiteY158" fmla="*/ 50801 h 1255713"/>
                <a:gd name="connsiteX159" fmla="*/ 522287 w 768348"/>
                <a:gd name="connsiteY159" fmla="*/ 14288 h 1255713"/>
                <a:gd name="connsiteX160" fmla="*/ 373682 w 768348"/>
                <a:gd name="connsiteY160" fmla="*/ 0 h 1255713"/>
                <a:gd name="connsiteX161" fmla="*/ 465137 w 768348"/>
                <a:gd name="connsiteY161" fmla="*/ 10707 h 1255713"/>
                <a:gd name="connsiteX162" fmla="*/ 453705 w 768348"/>
                <a:gd name="connsiteY162" fmla="*/ 40685 h 1255713"/>
                <a:gd name="connsiteX163" fmla="*/ 373682 w 768348"/>
                <a:gd name="connsiteY163" fmla="*/ 31406 h 1255713"/>
                <a:gd name="connsiteX164" fmla="*/ 31438 w 768348"/>
                <a:gd name="connsiteY164" fmla="*/ 371879 h 1255713"/>
                <a:gd name="connsiteX165" fmla="*/ 43584 w 768348"/>
                <a:gd name="connsiteY165" fmla="*/ 462529 h 1255713"/>
                <a:gd name="connsiteX166" fmla="*/ 15004 w 768348"/>
                <a:gd name="connsiteY166" fmla="*/ 474663 h 1255713"/>
                <a:gd name="connsiteX167" fmla="*/ 0 w 768348"/>
                <a:gd name="connsiteY167" fmla="*/ 371879 h 1255713"/>
                <a:gd name="connsiteX168" fmla="*/ 373682 w 768348"/>
                <a:gd name="connsiteY168" fmla="*/ 0 h 125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68348" h="1255713">
                  <a:moveTo>
                    <a:pt x="244474" y="1184275"/>
                  </a:moveTo>
                  <a:cubicBezTo>
                    <a:pt x="244474" y="1184275"/>
                    <a:pt x="244474" y="1184275"/>
                    <a:pt x="244474" y="1202199"/>
                  </a:cubicBezTo>
                  <a:cubicBezTo>
                    <a:pt x="311564" y="1228725"/>
                    <a:pt x="372945" y="1222990"/>
                    <a:pt x="373658" y="1222990"/>
                  </a:cubicBezTo>
                  <a:cubicBezTo>
                    <a:pt x="374372" y="1222990"/>
                    <a:pt x="375800" y="1222990"/>
                    <a:pt x="376513" y="1222990"/>
                  </a:cubicBezTo>
                  <a:cubicBezTo>
                    <a:pt x="377227" y="1222990"/>
                    <a:pt x="438607" y="1228725"/>
                    <a:pt x="506411" y="1202199"/>
                  </a:cubicBezTo>
                  <a:cubicBezTo>
                    <a:pt x="506411" y="1202199"/>
                    <a:pt x="506411" y="1202199"/>
                    <a:pt x="506411" y="1184275"/>
                  </a:cubicBezTo>
                  <a:cubicBezTo>
                    <a:pt x="506411" y="1184275"/>
                    <a:pt x="506411" y="1184275"/>
                    <a:pt x="244474" y="1184275"/>
                  </a:cubicBezTo>
                  <a:close/>
                  <a:moveTo>
                    <a:pt x="176211" y="1103313"/>
                  </a:moveTo>
                  <a:cubicBezTo>
                    <a:pt x="176211" y="1103313"/>
                    <a:pt x="176211" y="1103313"/>
                    <a:pt x="176211" y="1152526"/>
                  </a:cubicBezTo>
                  <a:cubicBezTo>
                    <a:pt x="176211" y="1152526"/>
                    <a:pt x="176211" y="1152526"/>
                    <a:pt x="574673" y="1152526"/>
                  </a:cubicBezTo>
                  <a:cubicBezTo>
                    <a:pt x="574673" y="1152526"/>
                    <a:pt x="574673" y="1152526"/>
                    <a:pt x="574673" y="1103313"/>
                  </a:cubicBezTo>
                  <a:cubicBezTo>
                    <a:pt x="574673" y="1103313"/>
                    <a:pt x="574673" y="1103313"/>
                    <a:pt x="176211" y="1103313"/>
                  </a:cubicBezTo>
                  <a:close/>
                  <a:moveTo>
                    <a:pt x="176211" y="1025525"/>
                  </a:moveTo>
                  <a:cubicBezTo>
                    <a:pt x="176211" y="1025525"/>
                    <a:pt x="176211" y="1025525"/>
                    <a:pt x="176211" y="1071563"/>
                  </a:cubicBezTo>
                  <a:cubicBezTo>
                    <a:pt x="176211" y="1071563"/>
                    <a:pt x="176211" y="1071563"/>
                    <a:pt x="574673" y="1071563"/>
                  </a:cubicBezTo>
                  <a:cubicBezTo>
                    <a:pt x="574673" y="1071563"/>
                    <a:pt x="574673" y="1071563"/>
                    <a:pt x="574673" y="1025525"/>
                  </a:cubicBezTo>
                  <a:cubicBezTo>
                    <a:pt x="574673" y="1025525"/>
                    <a:pt x="574673" y="1025525"/>
                    <a:pt x="176211" y="1025525"/>
                  </a:cubicBezTo>
                  <a:close/>
                  <a:moveTo>
                    <a:pt x="176211" y="933450"/>
                  </a:moveTo>
                  <a:cubicBezTo>
                    <a:pt x="176211" y="933450"/>
                    <a:pt x="176211" y="933450"/>
                    <a:pt x="176211" y="993775"/>
                  </a:cubicBezTo>
                  <a:cubicBezTo>
                    <a:pt x="176211" y="993775"/>
                    <a:pt x="176211" y="993775"/>
                    <a:pt x="574673" y="993775"/>
                  </a:cubicBezTo>
                  <a:cubicBezTo>
                    <a:pt x="574673" y="993775"/>
                    <a:pt x="574673" y="993775"/>
                    <a:pt x="574673" y="933450"/>
                  </a:cubicBezTo>
                  <a:cubicBezTo>
                    <a:pt x="574673" y="933450"/>
                    <a:pt x="574673" y="933450"/>
                    <a:pt x="176211" y="933450"/>
                  </a:cubicBezTo>
                  <a:close/>
                  <a:moveTo>
                    <a:pt x="176693" y="901700"/>
                  </a:moveTo>
                  <a:cubicBezTo>
                    <a:pt x="176693" y="901700"/>
                    <a:pt x="176693" y="901700"/>
                    <a:pt x="190234" y="901700"/>
                  </a:cubicBezTo>
                  <a:cubicBezTo>
                    <a:pt x="196648" y="901700"/>
                    <a:pt x="206625" y="901700"/>
                    <a:pt x="221591" y="901700"/>
                  </a:cubicBezTo>
                  <a:cubicBezTo>
                    <a:pt x="265775" y="901700"/>
                    <a:pt x="353432" y="901700"/>
                    <a:pt x="528032" y="901700"/>
                  </a:cubicBezTo>
                  <a:cubicBezTo>
                    <a:pt x="538009" y="901700"/>
                    <a:pt x="547987" y="901700"/>
                    <a:pt x="559389" y="901700"/>
                  </a:cubicBezTo>
                  <a:cubicBezTo>
                    <a:pt x="564378" y="901700"/>
                    <a:pt x="570079" y="901700"/>
                    <a:pt x="575780" y="901700"/>
                  </a:cubicBezTo>
                  <a:cubicBezTo>
                    <a:pt x="592884" y="901700"/>
                    <a:pt x="606424" y="914573"/>
                    <a:pt x="606424" y="931738"/>
                  </a:cubicBezTo>
                  <a:cubicBezTo>
                    <a:pt x="606424" y="931738"/>
                    <a:pt x="606424" y="931738"/>
                    <a:pt x="606424" y="994673"/>
                  </a:cubicBezTo>
                  <a:cubicBezTo>
                    <a:pt x="606424" y="1000395"/>
                    <a:pt x="604999" y="1005401"/>
                    <a:pt x="602861" y="1009692"/>
                  </a:cubicBezTo>
                  <a:cubicBezTo>
                    <a:pt x="604999" y="1013983"/>
                    <a:pt x="606424" y="1018989"/>
                    <a:pt x="606424" y="1024711"/>
                  </a:cubicBezTo>
                  <a:cubicBezTo>
                    <a:pt x="606424" y="1024711"/>
                    <a:pt x="606424" y="1024711"/>
                    <a:pt x="606424" y="1073343"/>
                  </a:cubicBezTo>
                  <a:cubicBezTo>
                    <a:pt x="606424" y="1078349"/>
                    <a:pt x="604999" y="1083355"/>
                    <a:pt x="602861" y="1088362"/>
                  </a:cubicBezTo>
                  <a:cubicBezTo>
                    <a:pt x="604999" y="1092653"/>
                    <a:pt x="606424" y="1097659"/>
                    <a:pt x="606424" y="1103380"/>
                  </a:cubicBezTo>
                  <a:cubicBezTo>
                    <a:pt x="606424" y="1103380"/>
                    <a:pt x="606424" y="1103380"/>
                    <a:pt x="606424" y="1154158"/>
                  </a:cubicBezTo>
                  <a:cubicBezTo>
                    <a:pt x="606424" y="1171322"/>
                    <a:pt x="592884" y="1184911"/>
                    <a:pt x="575780" y="1184911"/>
                  </a:cubicBezTo>
                  <a:cubicBezTo>
                    <a:pt x="575780" y="1184911"/>
                    <a:pt x="575780" y="1184911"/>
                    <a:pt x="537297" y="1184911"/>
                  </a:cubicBezTo>
                  <a:cubicBezTo>
                    <a:pt x="537297" y="1184911"/>
                    <a:pt x="537297" y="1184911"/>
                    <a:pt x="537297" y="1212802"/>
                  </a:cubicBezTo>
                  <a:cubicBezTo>
                    <a:pt x="537297" y="1219239"/>
                    <a:pt x="533733" y="1224960"/>
                    <a:pt x="528032" y="1227106"/>
                  </a:cubicBezTo>
                  <a:cubicBezTo>
                    <a:pt x="472445" y="1252137"/>
                    <a:pt x="419709" y="1255713"/>
                    <a:pt x="392628" y="1255713"/>
                  </a:cubicBezTo>
                  <a:cubicBezTo>
                    <a:pt x="384076" y="1255713"/>
                    <a:pt x="377662" y="1255713"/>
                    <a:pt x="374811" y="1254998"/>
                  </a:cubicBezTo>
                  <a:cubicBezTo>
                    <a:pt x="371961" y="1254998"/>
                    <a:pt x="365547" y="1255713"/>
                    <a:pt x="356995" y="1255713"/>
                  </a:cubicBezTo>
                  <a:cubicBezTo>
                    <a:pt x="329914" y="1255713"/>
                    <a:pt x="277178" y="1252137"/>
                    <a:pt x="222303" y="1227106"/>
                  </a:cubicBezTo>
                  <a:cubicBezTo>
                    <a:pt x="216602" y="1224960"/>
                    <a:pt x="213039" y="1219239"/>
                    <a:pt x="213039" y="1212802"/>
                  </a:cubicBezTo>
                  <a:cubicBezTo>
                    <a:pt x="213039" y="1212802"/>
                    <a:pt x="213039" y="1212802"/>
                    <a:pt x="213039" y="1184911"/>
                  </a:cubicBezTo>
                  <a:cubicBezTo>
                    <a:pt x="213039" y="1184911"/>
                    <a:pt x="213039" y="1184911"/>
                    <a:pt x="176693" y="1184911"/>
                  </a:cubicBezTo>
                  <a:cubicBezTo>
                    <a:pt x="159590" y="1184911"/>
                    <a:pt x="146049" y="1171322"/>
                    <a:pt x="146049" y="1154158"/>
                  </a:cubicBezTo>
                  <a:cubicBezTo>
                    <a:pt x="146049" y="1154158"/>
                    <a:pt x="146049" y="1154158"/>
                    <a:pt x="146049" y="1103380"/>
                  </a:cubicBezTo>
                  <a:cubicBezTo>
                    <a:pt x="146049" y="1097659"/>
                    <a:pt x="147475" y="1092653"/>
                    <a:pt x="150325" y="1088362"/>
                  </a:cubicBezTo>
                  <a:cubicBezTo>
                    <a:pt x="147475" y="1083355"/>
                    <a:pt x="146049" y="1078349"/>
                    <a:pt x="146049" y="1073343"/>
                  </a:cubicBezTo>
                  <a:cubicBezTo>
                    <a:pt x="146049" y="1073343"/>
                    <a:pt x="146049" y="1073343"/>
                    <a:pt x="146049" y="1024711"/>
                  </a:cubicBezTo>
                  <a:cubicBezTo>
                    <a:pt x="146049" y="1018989"/>
                    <a:pt x="147475" y="1013983"/>
                    <a:pt x="150325" y="1009692"/>
                  </a:cubicBezTo>
                  <a:cubicBezTo>
                    <a:pt x="147475" y="1005401"/>
                    <a:pt x="146049" y="1000395"/>
                    <a:pt x="146049" y="994673"/>
                  </a:cubicBezTo>
                  <a:cubicBezTo>
                    <a:pt x="146049" y="994673"/>
                    <a:pt x="146049" y="994673"/>
                    <a:pt x="146049" y="931738"/>
                  </a:cubicBezTo>
                  <a:cubicBezTo>
                    <a:pt x="146049" y="914573"/>
                    <a:pt x="159590" y="901700"/>
                    <a:pt x="176693" y="901700"/>
                  </a:cubicBezTo>
                  <a:close/>
                  <a:moveTo>
                    <a:pt x="527050" y="838200"/>
                  </a:moveTo>
                  <a:cubicBezTo>
                    <a:pt x="534106" y="841022"/>
                    <a:pt x="542572" y="842433"/>
                    <a:pt x="551039" y="842433"/>
                  </a:cubicBezTo>
                  <a:cubicBezTo>
                    <a:pt x="553861" y="842433"/>
                    <a:pt x="555978" y="842433"/>
                    <a:pt x="558800" y="841728"/>
                  </a:cubicBezTo>
                  <a:cubicBezTo>
                    <a:pt x="558800" y="841728"/>
                    <a:pt x="558800" y="841728"/>
                    <a:pt x="558800" y="869950"/>
                  </a:cubicBezTo>
                  <a:cubicBezTo>
                    <a:pt x="558800" y="869950"/>
                    <a:pt x="558800" y="869950"/>
                    <a:pt x="527050" y="869950"/>
                  </a:cubicBezTo>
                  <a:cubicBezTo>
                    <a:pt x="527050" y="861483"/>
                    <a:pt x="527050" y="850900"/>
                    <a:pt x="527050" y="838200"/>
                  </a:cubicBezTo>
                  <a:close/>
                  <a:moveTo>
                    <a:pt x="552449" y="736600"/>
                  </a:moveTo>
                  <a:cubicBezTo>
                    <a:pt x="573491" y="736600"/>
                    <a:pt x="590549" y="753303"/>
                    <a:pt x="590549" y="773907"/>
                  </a:cubicBezTo>
                  <a:cubicBezTo>
                    <a:pt x="590549" y="794511"/>
                    <a:pt x="573491" y="811214"/>
                    <a:pt x="552449" y="811214"/>
                  </a:cubicBezTo>
                  <a:cubicBezTo>
                    <a:pt x="531407" y="811214"/>
                    <a:pt x="514349" y="794511"/>
                    <a:pt x="514349" y="773907"/>
                  </a:cubicBezTo>
                  <a:cubicBezTo>
                    <a:pt x="514349" y="753303"/>
                    <a:pt x="531407" y="736600"/>
                    <a:pt x="552449" y="736600"/>
                  </a:cubicBezTo>
                  <a:close/>
                  <a:moveTo>
                    <a:pt x="379931" y="654050"/>
                  </a:moveTo>
                  <a:cubicBezTo>
                    <a:pt x="379931" y="654050"/>
                    <a:pt x="379931" y="654050"/>
                    <a:pt x="503237" y="725568"/>
                  </a:cubicBezTo>
                  <a:cubicBezTo>
                    <a:pt x="495397" y="733357"/>
                    <a:pt x="489695" y="741854"/>
                    <a:pt x="486844" y="752475"/>
                  </a:cubicBezTo>
                  <a:cubicBezTo>
                    <a:pt x="486844" y="752475"/>
                    <a:pt x="486844" y="752475"/>
                    <a:pt x="363537" y="680250"/>
                  </a:cubicBezTo>
                  <a:cubicBezTo>
                    <a:pt x="370665" y="672461"/>
                    <a:pt x="376367" y="663255"/>
                    <a:pt x="379931" y="654050"/>
                  </a:cubicBezTo>
                  <a:close/>
                  <a:moveTo>
                    <a:pt x="311942" y="593725"/>
                  </a:moveTo>
                  <a:cubicBezTo>
                    <a:pt x="332546" y="593725"/>
                    <a:pt x="349248" y="610428"/>
                    <a:pt x="349248" y="631032"/>
                  </a:cubicBezTo>
                  <a:cubicBezTo>
                    <a:pt x="349248" y="651636"/>
                    <a:pt x="332546" y="668339"/>
                    <a:pt x="311942" y="668339"/>
                  </a:cubicBezTo>
                  <a:cubicBezTo>
                    <a:pt x="291338" y="668339"/>
                    <a:pt x="274636" y="651636"/>
                    <a:pt x="274636" y="631032"/>
                  </a:cubicBezTo>
                  <a:cubicBezTo>
                    <a:pt x="274636" y="610428"/>
                    <a:pt x="291338" y="593725"/>
                    <a:pt x="311942" y="593725"/>
                  </a:cubicBezTo>
                  <a:close/>
                  <a:moveTo>
                    <a:pt x="103785" y="582613"/>
                  </a:moveTo>
                  <a:cubicBezTo>
                    <a:pt x="107321" y="586891"/>
                    <a:pt x="110858" y="591882"/>
                    <a:pt x="115102" y="596873"/>
                  </a:cubicBezTo>
                  <a:cubicBezTo>
                    <a:pt x="125004" y="605429"/>
                    <a:pt x="219075" y="698119"/>
                    <a:pt x="219075" y="807920"/>
                  </a:cubicBezTo>
                  <a:cubicBezTo>
                    <a:pt x="219075" y="807920"/>
                    <a:pt x="219075" y="807920"/>
                    <a:pt x="219075" y="869951"/>
                  </a:cubicBezTo>
                  <a:cubicBezTo>
                    <a:pt x="219075" y="869951"/>
                    <a:pt x="219075" y="869951"/>
                    <a:pt x="187954" y="869951"/>
                  </a:cubicBezTo>
                  <a:cubicBezTo>
                    <a:pt x="187954" y="869951"/>
                    <a:pt x="187954" y="869951"/>
                    <a:pt x="187954" y="807920"/>
                  </a:cubicBezTo>
                  <a:cubicBezTo>
                    <a:pt x="187954" y="708814"/>
                    <a:pt x="94590" y="618976"/>
                    <a:pt x="93175" y="618263"/>
                  </a:cubicBezTo>
                  <a:cubicBezTo>
                    <a:pt x="93175" y="618263"/>
                    <a:pt x="93175" y="618263"/>
                    <a:pt x="92468" y="617550"/>
                  </a:cubicBezTo>
                  <a:cubicBezTo>
                    <a:pt x="86809" y="611133"/>
                    <a:pt x="81151" y="604716"/>
                    <a:pt x="76200" y="597586"/>
                  </a:cubicBezTo>
                  <a:cubicBezTo>
                    <a:pt x="86809" y="594734"/>
                    <a:pt x="96004" y="589743"/>
                    <a:pt x="103785" y="582613"/>
                  </a:cubicBezTo>
                  <a:close/>
                  <a:moveTo>
                    <a:pt x="58737" y="492125"/>
                  </a:moveTo>
                  <a:cubicBezTo>
                    <a:pt x="78903" y="492125"/>
                    <a:pt x="95250" y="508828"/>
                    <a:pt x="95250" y="529432"/>
                  </a:cubicBezTo>
                  <a:cubicBezTo>
                    <a:pt x="95250" y="550036"/>
                    <a:pt x="78903" y="566739"/>
                    <a:pt x="58737" y="566739"/>
                  </a:cubicBezTo>
                  <a:cubicBezTo>
                    <a:pt x="38571" y="566739"/>
                    <a:pt x="22224" y="550036"/>
                    <a:pt x="22224" y="529432"/>
                  </a:cubicBezTo>
                  <a:cubicBezTo>
                    <a:pt x="22224" y="508828"/>
                    <a:pt x="38571" y="492125"/>
                    <a:pt x="58737" y="492125"/>
                  </a:cubicBezTo>
                  <a:close/>
                  <a:moveTo>
                    <a:pt x="699573" y="469900"/>
                  </a:moveTo>
                  <a:cubicBezTo>
                    <a:pt x="708847" y="474199"/>
                    <a:pt x="718835" y="477065"/>
                    <a:pt x="730249" y="477065"/>
                  </a:cubicBezTo>
                  <a:cubicBezTo>
                    <a:pt x="715268" y="527935"/>
                    <a:pt x="690298" y="575223"/>
                    <a:pt x="656055" y="614630"/>
                  </a:cubicBezTo>
                  <a:cubicBezTo>
                    <a:pt x="656055" y="614630"/>
                    <a:pt x="656055" y="614630"/>
                    <a:pt x="654628" y="616063"/>
                  </a:cubicBezTo>
                  <a:cubicBezTo>
                    <a:pt x="653914" y="616779"/>
                    <a:pt x="612537" y="656902"/>
                    <a:pt x="584000" y="712788"/>
                  </a:cubicBezTo>
                  <a:cubicBezTo>
                    <a:pt x="574726" y="707773"/>
                    <a:pt x="564738" y="704907"/>
                    <a:pt x="554037" y="704907"/>
                  </a:cubicBezTo>
                  <a:cubicBezTo>
                    <a:pt x="581860" y="644006"/>
                    <a:pt x="626092" y="600300"/>
                    <a:pt x="632512" y="593852"/>
                  </a:cubicBezTo>
                  <a:cubicBezTo>
                    <a:pt x="663902" y="558028"/>
                    <a:pt x="686018" y="515039"/>
                    <a:pt x="699573" y="469900"/>
                  </a:cubicBezTo>
                  <a:close/>
                  <a:moveTo>
                    <a:pt x="415091" y="407988"/>
                  </a:moveTo>
                  <a:cubicBezTo>
                    <a:pt x="422938" y="414391"/>
                    <a:pt x="432212" y="420082"/>
                    <a:pt x="442912" y="422928"/>
                  </a:cubicBezTo>
                  <a:cubicBezTo>
                    <a:pt x="442912" y="422928"/>
                    <a:pt x="442912" y="422928"/>
                    <a:pt x="358022" y="579438"/>
                  </a:cubicBezTo>
                  <a:cubicBezTo>
                    <a:pt x="350175" y="573035"/>
                    <a:pt x="340901" y="567344"/>
                    <a:pt x="330200" y="564499"/>
                  </a:cubicBezTo>
                  <a:cubicBezTo>
                    <a:pt x="330200" y="564499"/>
                    <a:pt x="330200" y="564499"/>
                    <a:pt x="415091" y="407988"/>
                  </a:cubicBezTo>
                  <a:close/>
                  <a:moveTo>
                    <a:pt x="731042" y="371475"/>
                  </a:moveTo>
                  <a:cubicBezTo>
                    <a:pt x="751646" y="371475"/>
                    <a:pt x="768348" y="388178"/>
                    <a:pt x="768348" y="408782"/>
                  </a:cubicBezTo>
                  <a:cubicBezTo>
                    <a:pt x="768348" y="429386"/>
                    <a:pt x="751646" y="446089"/>
                    <a:pt x="731042" y="446089"/>
                  </a:cubicBezTo>
                  <a:cubicBezTo>
                    <a:pt x="710438" y="446089"/>
                    <a:pt x="693736" y="429386"/>
                    <a:pt x="693736" y="408782"/>
                  </a:cubicBezTo>
                  <a:cubicBezTo>
                    <a:pt x="693736" y="388178"/>
                    <a:pt x="710438" y="371475"/>
                    <a:pt x="731042" y="371475"/>
                  </a:cubicBezTo>
                  <a:close/>
                  <a:moveTo>
                    <a:pt x="393500" y="368300"/>
                  </a:moveTo>
                  <a:cubicBezTo>
                    <a:pt x="396367" y="379010"/>
                    <a:pt x="400667" y="388292"/>
                    <a:pt x="406400" y="396860"/>
                  </a:cubicBezTo>
                  <a:cubicBezTo>
                    <a:pt x="406400" y="396860"/>
                    <a:pt x="406400" y="396860"/>
                    <a:pt x="123309" y="517525"/>
                  </a:cubicBezTo>
                  <a:cubicBezTo>
                    <a:pt x="121876" y="506815"/>
                    <a:pt x="116859" y="496819"/>
                    <a:pt x="111125" y="488965"/>
                  </a:cubicBezTo>
                  <a:cubicBezTo>
                    <a:pt x="111125" y="488965"/>
                    <a:pt x="111125" y="488965"/>
                    <a:pt x="393500" y="368300"/>
                  </a:cubicBezTo>
                  <a:close/>
                  <a:moveTo>
                    <a:pt x="527987" y="355600"/>
                  </a:moveTo>
                  <a:cubicBezTo>
                    <a:pt x="527987" y="355600"/>
                    <a:pt x="527987" y="355600"/>
                    <a:pt x="668337" y="381623"/>
                  </a:cubicBezTo>
                  <a:cubicBezTo>
                    <a:pt x="664775" y="390063"/>
                    <a:pt x="662638" y="399207"/>
                    <a:pt x="662638" y="409053"/>
                  </a:cubicBezTo>
                  <a:cubicBezTo>
                    <a:pt x="662638" y="409756"/>
                    <a:pt x="662638" y="410460"/>
                    <a:pt x="662638" y="411163"/>
                  </a:cubicBezTo>
                  <a:cubicBezTo>
                    <a:pt x="662638" y="411163"/>
                    <a:pt x="662638" y="411163"/>
                    <a:pt x="522287" y="385140"/>
                  </a:cubicBezTo>
                  <a:cubicBezTo>
                    <a:pt x="525849" y="376700"/>
                    <a:pt x="527987" y="367556"/>
                    <a:pt x="527987" y="358413"/>
                  </a:cubicBezTo>
                  <a:cubicBezTo>
                    <a:pt x="527987" y="357710"/>
                    <a:pt x="527987" y="356303"/>
                    <a:pt x="527987" y="355600"/>
                  </a:cubicBezTo>
                  <a:close/>
                  <a:moveTo>
                    <a:pt x="459225" y="320675"/>
                  </a:moveTo>
                  <a:cubicBezTo>
                    <a:pt x="480543" y="320675"/>
                    <a:pt x="496886" y="336825"/>
                    <a:pt x="496886" y="357187"/>
                  </a:cubicBezTo>
                  <a:cubicBezTo>
                    <a:pt x="496886" y="376848"/>
                    <a:pt x="480543" y="393700"/>
                    <a:pt x="459225" y="393700"/>
                  </a:cubicBezTo>
                  <a:cubicBezTo>
                    <a:pt x="439328" y="393700"/>
                    <a:pt x="422274" y="376848"/>
                    <a:pt x="422274" y="357187"/>
                  </a:cubicBezTo>
                  <a:cubicBezTo>
                    <a:pt x="422274" y="336825"/>
                    <a:pt x="439328" y="320675"/>
                    <a:pt x="459225" y="320675"/>
                  </a:cubicBezTo>
                  <a:close/>
                  <a:moveTo>
                    <a:pt x="149469" y="268288"/>
                  </a:moveTo>
                  <a:cubicBezTo>
                    <a:pt x="158017" y="274693"/>
                    <a:pt x="168702" y="278962"/>
                    <a:pt x="179387" y="280386"/>
                  </a:cubicBezTo>
                  <a:cubicBezTo>
                    <a:pt x="179387" y="280386"/>
                    <a:pt x="179387" y="280386"/>
                    <a:pt x="97468" y="474663"/>
                  </a:cubicBezTo>
                  <a:cubicBezTo>
                    <a:pt x="88920" y="468970"/>
                    <a:pt x="78947" y="464700"/>
                    <a:pt x="68262" y="462565"/>
                  </a:cubicBezTo>
                  <a:cubicBezTo>
                    <a:pt x="68262" y="462565"/>
                    <a:pt x="68262" y="462565"/>
                    <a:pt x="149469" y="268288"/>
                  </a:cubicBezTo>
                  <a:close/>
                  <a:moveTo>
                    <a:pt x="190499" y="176213"/>
                  </a:moveTo>
                  <a:cubicBezTo>
                    <a:pt x="210159" y="176213"/>
                    <a:pt x="227011" y="193228"/>
                    <a:pt x="227011" y="212371"/>
                  </a:cubicBezTo>
                  <a:cubicBezTo>
                    <a:pt x="227011" y="232931"/>
                    <a:pt x="210159" y="249238"/>
                    <a:pt x="190499" y="249238"/>
                  </a:cubicBezTo>
                  <a:cubicBezTo>
                    <a:pt x="170136" y="249238"/>
                    <a:pt x="153986" y="232931"/>
                    <a:pt x="153986" y="212371"/>
                  </a:cubicBezTo>
                  <a:cubicBezTo>
                    <a:pt x="153986" y="193228"/>
                    <a:pt x="170136" y="176213"/>
                    <a:pt x="190499" y="176213"/>
                  </a:cubicBezTo>
                  <a:close/>
                  <a:moveTo>
                    <a:pt x="492666" y="111125"/>
                  </a:moveTo>
                  <a:cubicBezTo>
                    <a:pt x="501887" y="115404"/>
                    <a:pt x="511817" y="117543"/>
                    <a:pt x="521747" y="117543"/>
                  </a:cubicBezTo>
                  <a:cubicBezTo>
                    <a:pt x="522457" y="117543"/>
                    <a:pt x="523166" y="117543"/>
                    <a:pt x="523875" y="117543"/>
                  </a:cubicBezTo>
                  <a:cubicBezTo>
                    <a:pt x="523875" y="117543"/>
                    <a:pt x="523875" y="117543"/>
                    <a:pt x="488410" y="293688"/>
                  </a:cubicBezTo>
                  <a:cubicBezTo>
                    <a:pt x="479898" y="290835"/>
                    <a:pt x="470677" y="287983"/>
                    <a:pt x="459328" y="287983"/>
                  </a:cubicBezTo>
                  <a:cubicBezTo>
                    <a:pt x="458619" y="287983"/>
                    <a:pt x="457910" y="287983"/>
                    <a:pt x="457200" y="287983"/>
                  </a:cubicBezTo>
                  <a:cubicBezTo>
                    <a:pt x="457200" y="287983"/>
                    <a:pt x="457200" y="287983"/>
                    <a:pt x="492666" y="111125"/>
                  </a:cubicBezTo>
                  <a:close/>
                  <a:moveTo>
                    <a:pt x="588027" y="66675"/>
                  </a:moveTo>
                  <a:cubicBezTo>
                    <a:pt x="675530" y="128933"/>
                    <a:pt x="735289" y="228402"/>
                    <a:pt x="744537" y="342184"/>
                  </a:cubicBezTo>
                  <a:cubicBezTo>
                    <a:pt x="739557" y="341469"/>
                    <a:pt x="735289" y="340753"/>
                    <a:pt x="731020" y="340753"/>
                  </a:cubicBezTo>
                  <a:cubicBezTo>
                    <a:pt x="724618" y="340753"/>
                    <a:pt x="718215" y="341469"/>
                    <a:pt x="713947" y="342900"/>
                  </a:cubicBezTo>
                  <a:cubicBezTo>
                    <a:pt x="704698" y="240568"/>
                    <a:pt x="650631" y="151117"/>
                    <a:pt x="573087" y="94584"/>
                  </a:cubicBezTo>
                  <a:cubicBezTo>
                    <a:pt x="579490" y="85996"/>
                    <a:pt x="585181" y="75978"/>
                    <a:pt x="588027" y="66675"/>
                  </a:cubicBezTo>
                  <a:close/>
                  <a:moveTo>
                    <a:pt x="454758" y="65088"/>
                  </a:moveTo>
                  <a:cubicBezTo>
                    <a:pt x="456898" y="75854"/>
                    <a:pt x="461892" y="86621"/>
                    <a:pt x="468312" y="94516"/>
                  </a:cubicBezTo>
                  <a:cubicBezTo>
                    <a:pt x="468312" y="94516"/>
                    <a:pt x="468312" y="94516"/>
                    <a:pt x="256441" y="200026"/>
                  </a:cubicBezTo>
                  <a:cubicBezTo>
                    <a:pt x="254301" y="189260"/>
                    <a:pt x="249308" y="179211"/>
                    <a:pt x="242887" y="171316"/>
                  </a:cubicBezTo>
                  <a:cubicBezTo>
                    <a:pt x="242887" y="171316"/>
                    <a:pt x="242887" y="171316"/>
                    <a:pt x="454758" y="65088"/>
                  </a:cubicBezTo>
                  <a:close/>
                  <a:moveTo>
                    <a:pt x="522287" y="14288"/>
                  </a:moveTo>
                  <a:cubicBezTo>
                    <a:pt x="542453" y="14288"/>
                    <a:pt x="558800" y="30635"/>
                    <a:pt x="558800" y="50801"/>
                  </a:cubicBezTo>
                  <a:cubicBezTo>
                    <a:pt x="558800" y="70967"/>
                    <a:pt x="542453" y="87314"/>
                    <a:pt x="522287" y="87314"/>
                  </a:cubicBezTo>
                  <a:cubicBezTo>
                    <a:pt x="502121" y="87314"/>
                    <a:pt x="485774" y="70967"/>
                    <a:pt x="485774" y="50801"/>
                  </a:cubicBezTo>
                  <a:cubicBezTo>
                    <a:pt x="485774" y="30635"/>
                    <a:pt x="502121" y="14288"/>
                    <a:pt x="522287" y="14288"/>
                  </a:cubicBezTo>
                  <a:close/>
                  <a:moveTo>
                    <a:pt x="373682" y="0"/>
                  </a:moveTo>
                  <a:cubicBezTo>
                    <a:pt x="405834" y="0"/>
                    <a:pt x="435843" y="3569"/>
                    <a:pt x="465137" y="10707"/>
                  </a:cubicBezTo>
                  <a:cubicBezTo>
                    <a:pt x="458707" y="19272"/>
                    <a:pt x="455134" y="29265"/>
                    <a:pt x="453705" y="40685"/>
                  </a:cubicBezTo>
                  <a:cubicBezTo>
                    <a:pt x="427983" y="34261"/>
                    <a:pt x="401547" y="31406"/>
                    <a:pt x="373682" y="31406"/>
                  </a:cubicBezTo>
                  <a:cubicBezTo>
                    <a:pt x="185769" y="31406"/>
                    <a:pt x="31438" y="184155"/>
                    <a:pt x="31438" y="371879"/>
                  </a:cubicBezTo>
                  <a:cubicBezTo>
                    <a:pt x="31438" y="402571"/>
                    <a:pt x="35725" y="433264"/>
                    <a:pt x="43584" y="462529"/>
                  </a:cubicBezTo>
                  <a:cubicBezTo>
                    <a:pt x="32867" y="463956"/>
                    <a:pt x="23578" y="468953"/>
                    <a:pt x="15004" y="474663"/>
                  </a:cubicBezTo>
                  <a:cubicBezTo>
                    <a:pt x="5001" y="441829"/>
                    <a:pt x="0" y="406854"/>
                    <a:pt x="0" y="371879"/>
                  </a:cubicBezTo>
                  <a:cubicBezTo>
                    <a:pt x="0" y="167024"/>
                    <a:pt x="167907" y="0"/>
                    <a:pt x="373682"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43" name="Group 4">
            <a:extLst>
              <a:ext uri="{FF2B5EF4-FFF2-40B4-BE49-F238E27FC236}">
                <a16:creationId xmlns:a16="http://schemas.microsoft.com/office/drawing/2014/main" id="{C289AED2-08E6-47DF-96A3-A8D8E00E20CF}"/>
              </a:ext>
            </a:extLst>
          </p:cNvPr>
          <p:cNvGrpSpPr>
            <a:grpSpLocks noChangeAspect="1"/>
          </p:cNvGrpSpPr>
          <p:nvPr/>
        </p:nvGrpSpPr>
        <p:grpSpPr bwMode="auto">
          <a:xfrm>
            <a:off x="5182675" y="5878670"/>
            <a:ext cx="679640" cy="679640"/>
            <a:chOff x="2652" y="972"/>
            <a:chExt cx="2376" cy="2376"/>
          </a:xfrm>
        </p:grpSpPr>
        <p:sp>
          <p:nvSpPr>
            <p:cNvPr id="44" name="AutoShape 3">
              <a:extLst>
                <a:ext uri="{FF2B5EF4-FFF2-40B4-BE49-F238E27FC236}">
                  <a16:creationId xmlns:a16="http://schemas.microsoft.com/office/drawing/2014/main" id="{2CFD67D4-BD7A-47B7-8C4F-7DEE8A696A0B}"/>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5" name="Freeform 5">
              <a:extLst>
                <a:ext uri="{FF2B5EF4-FFF2-40B4-BE49-F238E27FC236}">
                  <a16:creationId xmlns:a16="http://schemas.microsoft.com/office/drawing/2014/main" id="{0D3AAAFA-ACF2-41D8-85CE-DB01484D5B7D}"/>
                </a:ext>
              </a:extLst>
            </p:cNvPr>
            <p:cNvSpPr>
              <a:spLocks noEditPoints="1"/>
            </p:cNvSpPr>
            <p:nvPr/>
          </p:nvSpPr>
          <p:spPr bwMode="auto">
            <a:xfrm>
              <a:off x="2800" y="1257"/>
              <a:ext cx="2083" cy="1808"/>
            </a:xfrm>
            <a:custGeom>
              <a:avLst/>
              <a:gdLst>
                <a:gd name="T0" fmla="*/ 781 w 876"/>
                <a:gd name="T1" fmla="*/ 260 h 760"/>
                <a:gd name="T2" fmla="*/ 850 w 876"/>
                <a:gd name="T3" fmla="*/ 274 h 760"/>
                <a:gd name="T4" fmla="*/ 698 w 876"/>
                <a:gd name="T5" fmla="*/ 586 h 760"/>
                <a:gd name="T6" fmla="*/ 763 w 876"/>
                <a:gd name="T7" fmla="*/ 448 h 760"/>
                <a:gd name="T8" fmla="*/ 728 w 876"/>
                <a:gd name="T9" fmla="*/ 470 h 760"/>
                <a:gd name="T10" fmla="*/ 533 w 876"/>
                <a:gd name="T11" fmla="*/ 470 h 760"/>
                <a:gd name="T12" fmla="*/ 498 w 876"/>
                <a:gd name="T13" fmla="*/ 448 h 760"/>
                <a:gd name="T14" fmla="*/ 562 w 876"/>
                <a:gd name="T15" fmla="*/ 586 h 760"/>
                <a:gd name="T16" fmla="*/ 630 w 876"/>
                <a:gd name="T17" fmla="*/ 598 h 760"/>
                <a:gd name="T18" fmla="*/ 659 w 876"/>
                <a:gd name="T19" fmla="*/ 193 h 760"/>
                <a:gd name="T20" fmla="*/ 783 w 876"/>
                <a:gd name="T21" fmla="*/ 205 h 760"/>
                <a:gd name="T22" fmla="*/ 728 w 876"/>
                <a:gd name="T23" fmla="*/ 161 h 760"/>
                <a:gd name="T24" fmla="*/ 467 w 876"/>
                <a:gd name="T25" fmla="*/ 206 h 760"/>
                <a:gd name="T26" fmla="*/ 597 w 876"/>
                <a:gd name="T27" fmla="*/ 208 h 760"/>
                <a:gd name="T28" fmla="*/ 287 w 876"/>
                <a:gd name="T29" fmla="*/ 205 h 760"/>
                <a:gd name="T30" fmla="*/ 410 w 876"/>
                <a:gd name="T31" fmla="*/ 206 h 760"/>
                <a:gd name="T32" fmla="*/ 274 w 876"/>
                <a:gd name="T33" fmla="*/ 206 h 760"/>
                <a:gd name="T34" fmla="*/ 576 w 876"/>
                <a:gd name="T35" fmla="*/ 124 h 760"/>
                <a:gd name="T36" fmla="*/ 699 w 876"/>
                <a:gd name="T37" fmla="*/ 126 h 760"/>
                <a:gd name="T38" fmla="*/ 438 w 876"/>
                <a:gd name="T39" fmla="*/ 260 h 760"/>
                <a:gd name="T40" fmla="*/ 507 w 876"/>
                <a:gd name="T41" fmla="*/ 274 h 760"/>
                <a:gd name="T42" fmla="*/ 383 w 876"/>
                <a:gd name="T43" fmla="*/ 286 h 760"/>
                <a:gd name="T44" fmla="*/ 314 w 876"/>
                <a:gd name="T45" fmla="*/ 566 h 760"/>
                <a:gd name="T46" fmla="*/ 378 w 876"/>
                <a:gd name="T47" fmla="*/ 445 h 760"/>
                <a:gd name="T48" fmla="*/ 304 w 876"/>
                <a:gd name="T49" fmla="*/ 550 h 760"/>
                <a:gd name="T50" fmla="*/ 144 w 876"/>
                <a:gd name="T51" fmla="*/ 465 h 760"/>
                <a:gd name="T52" fmla="*/ 133 w 876"/>
                <a:gd name="T53" fmla="*/ 479 h 760"/>
                <a:gd name="T54" fmla="*/ 181 w 876"/>
                <a:gd name="T55" fmla="*/ 589 h 760"/>
                <a:gd name="T56" fmla="*/ 296 w 876"/>
                <a:gd name="T57" fmla="*/ 579 h 760"/>
                <a:gd name="T58" fmla="*/ 325 w 876"/>
                <a:gd name="T59" fmla="*/ 600 h 760"/>
                <a:gd name="T60" fmla="*/ 246 w 876"/>
                <a:gd name="T61" fmla="*/ 638 h 760"/>
                <a:gd name="T62" fmla="*/ 0 w 876"/>
                <a:gd name="T63" fmla="*/ 750 h 760"/>
                <a:gd name="T64" fmla="*/ 491 w 876"/>
                <a:gd name="T65" fmla="*/ 751 h 760"/>
                <a:gd name="T66" fmla="*/ 28 w 876"/>
                <a:gd name="T67" fmla="*/ 287 h 760"/>
                <a:gd name="T68" fmla="*/ 155 w 876"/>
                <a:gd name="T69" fmla="*/ 264 h 760"/>
                <a:gd name="T70" fmla="*/ 846 w 876"/>
                <a:gd name="T71" fmla="*/ 649 h 760"/>
                <a:gd name="T72" fmla="*/ 629 w 876"/>
                <a:gd name="T73" fmla="*/ 663 h 760"/>
                <a:gd name="T74" fmla="*/ 509 w 876"/>
                <a:gd name="T75" fmla="*/ 750 h 760"/>
                <a:gd name="T76" fmla="*/ 876 w 876"/>
                <a:gd name="T77" fmla="*/ 751 h 760"/>
                <a:gd name="T78" fmla="*/ 94 w 876"/>
                <a:gd name="T79" fmla="*/ 205 h 760"/>
                <a:gd name="T80" fmla="*/ 217 w 876"/>
                <a:gd name="T81" fmla="*/ 206 h 760"/>
                <a:gd name="T82" fmla="*/ 81 w 876"/>
                <a:gd name="T83" fmla="*/ 206 h 760"/>
                <a:gd name="T84" fmla="*/ 308 w 876"/>
                <a:gd name="T85" fmla="*/ 128 h 760"/>
                <a:gd name="T86" fmla="*/ 176 w 876"/>
                <a:gd name="T87" fmla="*/ 113 h 760"/>
                <a:gd name="T88" fmla="*/ 370 w 876"/>
                <a:gd name="T89" fmla="*/ 126 h 760"/>
                <a:gd name="T90" fmla="*/ 501 w 876"/>
                <a:gd name="T91" fmla="*/ 128 h 760"/>
                <a:gd name="T92" fmla="*/ 370 w 876"/>
                <a:gd name="T93" fmla="*/ 113 h 760"/>
                <a:gd name="T94" fmla="*/ 404 w 876"/>
                <a:gd name="T95" fmla="*/ 47 h 760"/>
                <a:gd name="T96" fmla="*/ 273 w 876"/>
                <a:gd name="T97" fmla="*/ 32 h 760"/>
                <a:gd name="T98" fmla="*/ 535 w 876"/>
                <a:gd name="T99" fmla="*/ 18 h 760"/>
                <a:gd name="T100" fmla="*/ 604 w 876"/>
                <a:gd name="T101" fmla="*/ 32 h 760"/>
                <a:gd name="T102" fmla="*/ 480 w 876"/>
                <a:gd name="T103" fmla="*/ 44 h 760"/>
                <a:gd name="T104" fmla="*/ 510 w 876"/>
                <a:gd name="T105" fmla="*/ 433 h 760"/>
                <a:gd name="T106" fmla="*/ 729 w 876"/>
                <a:gd name="T107" fmla="*/ 444 h 760"/>
                <a:gd name="T108" fmla="*/ 754 w 876"/>
                <a:gd name="T109" fmla="*/ 423 h 760"/>
                <a:gd name="T110" fmla="*/ 752 w 876"/>
                <a:gd name="T111" fmla="*/ 503 h 760"/>
                <a:gd name="T112" fmla="*/ 782 w 876"/>
                <a:gd name="T113" fmla="*/ 563 h 760"/>
                <a:gd name="T114" fmla="*/ 479 w 876"/>
                <a:gd name="T115" fmla="*/ 563 h 760"/>
                <a:gd name="T116" fmla="*/ 126 w 876"/>
                <a:gd name="T117" fmla="*/ 426 h 760"/>
                <a:gd name="T118" fmla="*/ 179 w 876"/>
                <a:gd name="T119" fmla="*/ 354 h 760"/>
                <a:gd name="T120" fmla="*/ 371 w 876"/>
                <a:gd name="T121" fmla="*/ 4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6" h="760">
                  <a:moveTo>
                    <a:pt x="721" y="264"/>
                  </a:moveTo>
                  <a:cubicBezTo>
                    <a:pt x="726" y="268"/>
                    <a:pt x="730" y="272"/>
                    <a:pt x="735" y="276"/>
                  </a:cubicBezTo>
                  <a:cubicBezTo>
                    <a:pt x="735" y="276"/>
                    <a:pt x="735" y="276"/>
                    <a:pt x="735" y="276"/>
                  </a:cubicBezTo>
                  <a:cubicBezTo>
                    <a:pt x="748" y="266"/>
                    <a:pt x="764" y="260"/>
                    <a:pt x="781" y="260"/>
                  </a:cubicBezTo>
                  <a:cubicBezTo>
                    <a:pt x="802" y="260"/>
                    <a:pt x="822" y="269"/>
                    <a:pt x="836" y="286"/>
                  </a:cubicBezTo>
                  <a:cubicBezTo>
                    <a:pt x="838" y="288"/>
                    <a:pt x="840" y="289"/>
                    <a:pt x="843" y="289"/>
                  </a:cubicBezTo>
                  <a:cubicBezTo>
                    <a:pt x="845" y="289"/>
                    <a:pt x="847" y="288"/>
                    <a:pt x="848" y="287"/>
                  </a:cubicBezTo>
                  <a:cubicBezTo>
                    <a:pt x="852" y="283"/>
                    <a:pt x="853" y="278"/>
                    <a:pt x="850" y="274"/>
                  </a:cubicBezTo>
                  <a:cubicBezTo>
                    <a:pt x="832" y="253"/>
                    <a:pt x="807" y="242"/>
                    <a:pt x="781" y="242"/>
                  </a:cubicBezTo>
                  <a:cubicBezTo>
                    <a:pt x="758" y="242"/>
                    <a:pt x="737" y="249"/>
                    <a:pt x="721" y="264"/>
                  </a:cubicBezTo>
                  <a:close/>
                  <a:moveTo>
                    <a:pt x="698" y="586"/>
                  </a:moveTo>
                  <a:cubicBezTo>
                    <a:pt x="698" y="586"/>
                    <a:pt x="698" y="586"/>
                    <a:pt x="698" y="586"/>
                  </a:cubicBezTo>
                  <a:cubicBezTo>
                    <a:pt x="698" y="566"/>
                    <a:pt x="698" y="566"/>
                    <a:pt x="698" y="566"/>
                  </a:cubicBezTo>
                  <a:cubicBezTo>
                    <a:pt x="699" y="565"/>
                    <a:pt x="701" y="564"/>
                    <a:pt x="702" y="564"/>
                  </a:cubicBezTo>
                  <a:cubicBezTo>
                    <a:pt x="713" y="553"/>
                    <a:pt x="735" y="500"/>
                    <a:pt x="743" y="479"/>
                  </a:cubicBezTo>
                  <a:cubicBezTo>
                    <a:pt x="758" y="470"/>
                    <a:pt x="761" y="454"/>
                    <a:pt x="763" y="448"/>
                  </a:cubicBezTo>
                  <a:cubicBezTo>
                    <a:pt x="763" y="445"/>
                    <a:pt x="763" y="445"/>
                    <a:pt x="763" y="445"/>
                  </a:cubicBezTo>
                  <a:cubicBezTo>
                    <a:pt x="741" y="456"/>
                    <a:pt x="741" y="456"/>
                    <a:pt x="741" y="456"/>
                  </a:cubicBezTo>
                  <a:cubicBezTo>
                    <a:pt x="739" y="459"/>
                    <a:pt x="736" y="462"/>
                    <a:pt x="732" y="465"/>
                  </a:cubicBezTo>
                  <a:cubicBezTo>
                    <a:pt x="730" y="465"/>
                    <a:pt x="728" y="467"/>
                    <a:pt x="728" y="470"/>
                  </a:cubicBezTo>
                  <a:cubicBezTo>
                    <a:pt x="714" y="504"/>
                    <a:pt x="696" y="545"/>
                    <a:pt x="689" y="550"/>
                  </a:cubicBezTo>
                  <a:cubicBezTo>
                    <a:pt x="678" y="560"/>
                    <a:pt x="647" y="580"/>
                    <a:pt x="630" y="580"/>
                  </a:cubicBezTo>
                  <a:cubicBezTo>
                    <a:pt x="614" y="580"/>
                    <a:pt x="583" y="560"/>
                    <a:pt x="571" y="550"/>
                  </a:cubicBezTo>
                  <a:cubicBezTo>
                    <a:pt x="565" y="545"/>
                    <a:pt x="547" y="504"/>
                    <a:pt x="533" y="470"/>
                  </a:cubicBezTo>
                  <a:cubicBezTo>
                    <a:pt x="532" y="467"/>
                    <a:pt x="531" y="465"/>
                    <a:pt x="529" y="465"/>
                  </a:cubicBezTo>
                  <a:cubicBezTo>
                    <a:pt x="525" y="462"/>
                    <a:pt x="522" y="459"/>
                    <a:pt x="520" y="456"/>
                  </a:cubicBezTo>
                  <a:cubicBezTo>
                    <a:pt x="498" y="445"/>
                    <a:pt x="498" y="445"/>
                    <a:pt x="498" y="445"/>
                  </a:cubicBezTo>
                  <a:cubicBezTo>
                    <a:pt x="498" y="448"/>
                    <a:pt x="498" y="448"/>
                    <a:pt x="498" y="448"/>
                  </a:cubicBezTo>
                  <a:cubicBezTo>
                    <a:pt x="500" y="456"/>
                    <a:pt x="504" y="470"/>
                    <a:pt x="518" y="479"/>
                  </a:cubicBezTo>
                  <a:cubicBezTo>
                    <a:pt x="526" y="500"/>
                    <a:pt x="548" y="553"/>
                    <a:pt x="559" y="564"/>
                  </a:cubicBezTo>
                  <a:cubicBezTo>
                    <a:pt x="560" y="564"/>
                    <a:pt x="561" y="565"/>
                    <a:pt x="562" y="566"/>
                  </a:cubicBezTo>
                  <a:cubicBezTo>
                    <a:pt x="562" y="586"/>
                    <a:pt x="562" y="586"/>
                    <a:pt x="562" y="586"/>
                  </a:cubicBezTo>
                  <a:cubicBezTo>
                    <a:pt x="563" y="586"/>
                    <a:pt x="563" y="586"/>
                    <a:pt x="563" y="586"/>
                  </a:cubicBezTo>
                  <a:cubicBezTo>
                    <a:pt x="563" y="586"/>
                    <a:pt x="570" y="592"/>
                    <a:pt x="580" y="600"/>
                  </a:cubicBezTo>
                  <a:cubicBezTo>
                    <a:pt x="580" y="579"/>
                    <a:pt x="580" y="579"/>
                    <a:pt x="580" y="579"/>
                  </a:cubicBezTo>
                  <a:cubicBezTo>
                    <a:pt x="596" y="589"/>
                    <a:pt x="615" y="598"/>
                    <a:pt x="630" y="598"/>
                  </a:cubicBezTo>
                  <a:cubicBezTo>
                    <a:pt x="645" y="598"/>
                    <a:pt x="665" y="589"/>
                    <a:pt x="680" y="579"/>
                  </a:cubicBezTo>
                  <a:cubicBezTo>
                    <a:pt x="680" y="600"/>
                    <a:pt x="680" y="600"/>
                    <a:pt x="680" y="600"/>
                  </a:cubicBezTo>
                  <a:cubicBezTo>
                    <a:pt x="691" y="592"/>
                    <a:pt x="698" y="586"/>
                    <a:pt x="698" y="586"/>
                  </a:cubicBezTo>
                  <a:close/>
                  <a:moveTo>
                    <a:pt x="659" y="193"/>
                  </a:moveTo>
                  <a:cubicBezTo>
                    <a:pt x="656" y="197"/>
                    <a:pt x="656" y="203"/>
                    <a:pt x="660" y="206"/>
                  </a:cubicBezTo>
                  <a:cubicBezTo>
                    <a:pt x="664" y="209"/>
                    <a:pt x="670" y="209"/>
                    <a:pt x="673" y="205"/>
                  </a:cubicBezTo>
                  <a:cubicBezTo>
                    <a:pt x="687" y="189"/>
                    <a:pt x="706" y="179"/>
                    <a:pt x="728" y="179"/>
                  </a:cubicBezTo>
                  <a:cubicBezTo>
                    <a:pt x="749" y="179"/>
                    <a:pt x="770" y="189"/>
                    <a:pt x="783" y="205"/>
                  </a:cubicBezTo>
                  <a:cubicBezTo>
                    <a:pt x="785" y="207"/>
                    <a:pt x="788" y="208"/>
                    <a:pt x="790" y="208"/>
                  </a:cubicBezTo>
                  <a:cubicBezTo>
                    <a:pt x="792" y="208"/>
                    <a:pt x="794" y="208"/>
                    <a:pt x="796" y="206"/>
                  </a:cubicBezTo>
                  <a:cubicBezTo>
                    <a:pt x="800" y="203"/>
                    <a:pt x="800" y="197"/>
                    <a:pt x="797" y="193"/>
                  </a:cubicBezTo>
                  <a:cubicBezTo>
                    <a:pt x="780" y="173"/>
                    <a:pt x="755" y="161"/>
                    <a:pt x="728" y="161"/>
                  </a:cubicBezTo>
                  <a:cubicBezTo>
                    <a:pt x="701" y="161"/>
                    <a:pt x="676" y="173"/>
                    <a:pt x="659" y="193"/>
                  </a:cubicBezTo>
                  <a:close/>
                  <a:moveTo>
                    <a:pt x="535" y="161"/>
                  </a:moveTo>
                  <a:cubicBezTo>
                    <a:pt x="508" y="161"/>
                    <a:pt x="483" y="173"/>
                    <a:pt x="466" y="193"/>
                  </a:cubicBezTo>
                  <a:cubicBezTo>
                    <a:pt x="463" y="197"/>
                    <a:pt x="463" y="203"/>
                    <a:pt x="467" y="206"/>
                  </a:cubicBezTo>
                  <a:cubicBezTo>
                    <a:pt x="471" y="209"/>
                    <a:pt x="476" y="209"/>
                    <a:pt x="480" y="205"/>
                  </a:cubicBezTo>
                  <a:cubicBezTo>
                    <a:pt x="494" y="189"/>
                    <a:pt x="513" y="179"/>
                    <a:pt x="535" y="179"/>
                  </a:cubicBezTo>
                  <a:cubicBezTo>
                    <a:pt x="556" y="179"/>
                    <a:pt x="577" y="189"/>
                    <a:pt x="590" y="205"/>
                  </a:cubicBezTo>
                  <a:cubicBezTo>
                    <a:pt x="592" y="207"/>
                    <a:pt x="594" y="208"/>
                    <a:pt x="597" y="208"/>
                  </a:cubicBezTo>
                  <a:cubicBezTo>
                    <a:pt x="599" y="208"/>
                    <a:pt x="601" y="208"/>
                    <a:pt x="603" y="206"/>
                  </a:cubicBezTo>
                  <a:cubicBezTo>
                    <a:pt x="607" y="203"/>
                    <a:pt x="607" y="197"/>
                    <a:pt x="604" y="193"/>
                  </a:cubicBezTo>
                  <a:cubicBezTo>
                    <a:pt x="587" y="173"/>
                    <a:pt x="562" y="161"/>
                    <a:pt x="535" y="161"/>
                  </a:cubicBezTo>
                  <a:close/>
                  <a:moveTo>
                    <a:pt x="287" y="205"/>
                  </a:moveTo>
                  <a:cubicBezTo>
                    <a:pt x="300" y="189"/>
                    <a:pt x="320" y="179"/>
                    <a:pt x="342" y="179"/>
                  </a:cubicBezTo>
                  <a:cubicBezTo>
                    <a:pt x="363" y="179"/>
                    <a:pt x="383" y="189"/>
                    <a:pt x="397" y="205"/>
                  </a:cubicBezTo>
                  <a:cubicBezTo>
                    <a:pt x="399" y="207"/>
                    <a:pt x="401" y="208"/>
                    <a:pt x="404" y="208"/>
                  </a:cubicBezTo>
                  <a:cubicBezTo>
                    <a:pt x="406" y="208"/>
                    <a:pt x="408" y="208"/>
                    <a:pt x="410" y="206"/>
                  </a:cubicBezTo>
                  <a:cubicBezTo>
                    <a:pt x="414" y="203"/>
                    <a:pt x="414" y="197"/>
                    <a:pt x="411" y="193"/>
                  </a:cubicBezTo>
                  <a:cubicBezTo>
                    <a:pt x="394" y="173"/>
                    <a:pt x="369" y="161"/>
                    <a:pt x="342" y="161"/>
                  </a:cubicBezTo>
                  <a:cubicBezTo>
                    <a:pt x="315" y="161"/>
                    <a:pt x="290" y="173"/>
                    <a:pt x="273" y="193"/>
                  </a:cubicBezTo>
                  <a:cubicBezTo>
                    <a:pt x="270" y="197"/>
                    <a:pt x="270" y="203"/>
                    <a:pt x="274" y="206"/>
                  </a:cubicBezTo>
                  <a:cubicBezTo>
                    <a:pt x="278" y="209"/>
                    <a:pt x="283" y="209"/>
                    <a:pt x="287" y="205"/>
                  </a:cubicBezTo>
                  <a:close/>
                  <a:moveTo>
                    <a:pt x="563" y="113"/>
                  </a:moveTo>
                  <a:cubicBezTo>
                    <a:pt x="559" y="116"/>
                    <a:pt x="560" y="122"/>
                    <a:pt x="563" y="126"/>
                  </a:cubicBezTo>
                  <a:cubicBezTo>
                    <a:pt x="568" y="129"/>
                    <a:pt x="573" y="128"/>
                    <a:pt x="576" y="124"/>
                  </a:cubicBezTo>
                  <a:cubicBezTo>
                    <a:pt x="590" y="108"/>
                    <a:pt x="610" y="99"/>
                    <a:pt x="631" y="99"/>
                  </a:cubicBezTo>
                  <a:cubicBezTo>
                    <a:pt x="653" y="99"/>
                    <a:pt x="673" y="108"/>
                    <a:pt x="687" y="124"/>
                  </a:cubicBezTo>
                  <a:cubicBezTo>
                    <a:pt x="688" y="126"/>
                    <a:pt x="691" y="128"/>
                    <a:pt x="694" y="128"/>
                  </a:cubicBezTo>
                  <a:cubicBezTo>
                    <a:pt x="696" y="128"/>
                    <a:pt x="698" y="127"/>
                    <a:pt x="699" y="126"/>
                  </a:cubicBezTo>
                  <a:cubicBezTo>
                    <a:pt x="703" y="122"/>
                    <a:pt x="704" y="116"/>
                    <a:pt x="701" y="113"/>
                  </a:cubicBezTo>
                  <a:cubicBezTo>
                    <a:pt x="683" y="92"/>
                    <a:pt x="658" y="80"/>
                    <a:pt x="631" y="80"/>
                  </a:cubicBezTo>
                  <a:cubicBezTo>
                    <a:pt x="605" y="80"/>
                    <a:pt x="579" y="92"/>
                    <a:pt x="563" y="113"/>
                  </a:cubicBezTo>
                  <a:close/>
                  <a:moveTo>
                    <a:pt x="438" y="260"/>
                  </a:moveTo>
                  <a:cubicBezTo>
                    <a:pt x="460" y="260"/>
                    <a:pt x="480" y="269"/>
                    <a:pt x="494" y="286"/>
                  </a:cubicBezTo>
                  <a:cubicBezTo>
                    <a:pt x="495" y="288"/>
                    <a:pt x="498" y="289"/>
                    <a:pt x="501" y="289"/>
                  </a:cubicBezTo>
                  <a:cubicBezTo>
                    <a:pt x="503" y="289"/>
                    <a:pt x="505" y="288"/>
                    <a:pt x="506" y="287"/>
                  </a:cubicBezTo>
                  <a:cubicBezTo>
                    <a:pt x="510" y="283"/>
                    <a:pt x="511" y="278"/>
                    <a:pt x="507" y="274"/>
                  </a:cubicBezTo>
                  <a:cubicBezTo>
                    <a:pt x="490" y="253"/>
                    <a:pt x="465" y="242"/>
                    <a:pt x="438" y="242"/>
                  </a:cubicBezTo>
                  <a:cubicBezTo>
                    <a:pt x="412" y="242"/>
                    <a:pt x="386" y="253"/>
                    <a:pt x="370" y="274"/>
                  </a:cubicBezTo>
                  <a:cubicBezTo>
                    <a:pt x="366" y="278"/>
                    <a:pt x="367" y="283"/>
                    <a:pt x="370" y="287"/>
                  </a:cubicBezTo>
                  <a:cubicBezTo>
                    <a:pt x="374" y="290"/>
                    <a:pt x="380" y="289"/>
                    <a:pt x="383" y="286"/>
                  </a:cubicBezTo>
                  <a:cubicBezTo>
                    <a:pt x="397" y="269"/>
                    <a:pt x="417" y="260"/>
                    <a:pt x="438" y="260"/>
                  </a:cubicBezTo>
                  <a:close/>
                  <a:moveTo>
                    <a:pt x="310" y="589"/>
                  </a:moveTo>
                  <a:cubicBezTo>
                    <a:pt x="314" y="584"/>
                    <a:pt x="314" y="584"/>
                    <a:pt x="314" y="584"/>
                  </a:cubicBezTo>
                  <a:cubicBezTo>
                    <a:pt x="314" y="566"/>
                    <a:pt x="314" y="566"/>
                    <a:pt x="314" y="566"/>
                  </a:cubicBezTo>
                  <a:cubicBezTo>
                    <a:pt x="315" y="565"/>
                    <a:pt x="316" y="564"/>
                    <a:pt x="317" y="564"/>
                  </a:cubicBezTo>
                  <a:cubicBezTo>
                    <a:pt x="328" y="553"/>
                    <a:pt x="350" y="500"/>
                    <a:pt x="358" y="479"/>
                  </a:cubicBezTo>
                  <a:cubicBezTo>
                    <a:pt x="373" y="470"/>
                    <a:pt x="377" y="454"/>
                    <a:pt x="378" y="448"/>
                  </a:cubicBezTo>
                  <a:cubicBezTo>
                    <a:pt x="378" y="445"/>
                    <a:pt x="378" y="445"/>
                    <a:pt x="378" y="445"/>
                  </a:cubicBezTo>
                  <a:cubicBezTo>
                    <a:pt x="356" y="456"/>
                    <a:pt x="356" y="456"/>
                    <a:pt x="356" y="456"/>
                  </a:cubicBezTo>
                  <a:cubicBezTo>
                    <a:pt x="354" y="459"/>
                    <a:pt x="351" y="462"/>
                    <a:pt x="347" y="465"/>
                  </a:cubicBezTo>
                  <a:cubicBezTo>
                    <a:pt x="345" y="465"/>
                    <a:pt x="344" y="467"/>
                    <a:pt x="343" y="470"/>
                  </a:cubicBezTo>
                  <a:cubicBezTo>
                    <a:pt x="329" y="504"/>
                    <a:pt x="311" y="545"/>
                    <a:pt x="304" y="550"/>
                  </a:cubicBezTo>
                  <a:cubicBezTo>
                    <a:pt x="293" y="560"/>
                    <a:pt x="262" y="580"/>
                    <a:pt x="245" y="580"/>
                  </a:cubicBezTo>
                  <a:cubicBezTo>
                    <a:pt x="229" y="580"/>
                    <a:pt x="198" y="560"/>
                    <a:pt x="186" y="550"/>
                  </a:cubicBezTo>
                  <a:cubicBezTo>
                    <a:pt x="180" y="545"/>
                    <a:pt x="162" y="504"/>
                    <a:pt x="148" y="470"/>
                  </a:cubicBezTo>
                  <a:cubicBezTo>
                    <a:pt x="148" y="467"/>
                    <a:pt x="146" y="465"/>
                    <a:pt x="144" y="465"/>
                  </a:cubicBezTo>
                  <a:cubicBezTo>
                    <a:pt x="140" y="462"/>
                    <a:pt x="137" y="459"/>
                    <a:pt x="135" y="456"/>
                  </a:cubicBezTo>
                  <a:cubicBezTo>
                    <a:pt x="113" y="445"/>
                    <a:pt x="113" y="445"/>
                    <a:pt x="113" y="445"/>
                  </a:cubicBezTo>
                  <a:cubicBezTo>
                    <a:pt x="113" y="448"/>
                    <a:pt x="113" y="448"/>
                    <a:pt x="113" y="448"/>
                  </a:cubicBezTo>
                  <a:cubicBezTo>
                    <a:pt x="115" y="456"/>
                    <a:pt x="119" y="470"/>
                    <a:pt x="133" y="479"/>
                  </a:cubicBezTo>
                  <a:cubicBezTo>
                    <a:pt x="141" y="500"/>
                    <a:pt x="163" y="553"/>
                    <a:pt x="174" y="564"/>
                  </a:cubicBezTo>
                  <a:cubicBezTo>
                    <a:pt x="175" y="564"/>
                    <a:pt x="177" y="565"/>
                    <a:pt x="178" y="566"/>
                  </a:cubicBezTo>
                  <a:cubicBezTo>
                    <a:pt x="178" y="584"/>
                    <a:pt x="178" y="584"/>
                    <a:pt x="178" y="584"/>
                  </a:cubicBezTo>
                  <a:cubicBezTo>
                    <a:pt x="181" y="589"/>
                    <a:pt x="181" y="589"/>
                    <a:pt x="181" y="589"/>
                  </a:cubicBezTo>
                  <a:cubicBezTo>
                    <a:pt x="182" y="590"/>
                    <a:pt x="186" y="596"/>
                    <a:pt x="196" y="603"/>
                  </a:cubicBezTo>
                  <a:cubicBezTo>
                    <a:pt x="196" y="579"/>
                    <a:pt x="196" y="579"/>
                    <a:pt x="196" y="579"/>
                  </a:cubicBezTo>
                  <a:cubicBezTo>
                    <a:pt x="211" y="589"/>
                    <a:pt x="231" y="598"/>
                    <a:pt x="245" y="598"/>
                  </a:cubicBezTo>
                  <a:cubicBezTo>
                    <a:pt x="261" y="598"/>
                    <a:pt x="280" y="589"/>
                    <a:pt x="296" y="579"/>
                  </a:cubicBezTo>
                  <a:cubicBezTo>
                    <a:pt x="296" y="603"/>
                    <a:pt x="296" y="603"/>
                    <a:pt x="296" y="603"/>
                  </a:cubicBezTo>
                  <a:cubicBezTo>
                    <a:pt x="305" y="596"/>
                    <a:pt x="310" y="590"/>
                    <a:pt x="310" y="589"/>
                  </a:cubicBezTo>
                  <a:close/>
                  <a:moveTo>
                    <a:pt x="430" y="618"/>
                  </a:moveTo>
                  <a:cubicBezTo>
                    <a:pt x="393" y="601"/>
                    <a:pt x="325" y="600"/>
                    <a:pt x="325" y="600"/>
                  </a:cubicBezTo>
                  <a:cubicBezTo>
                    <a:pt x="325" y="600"/>
                    <a:pt x="298" y="637"/>
                    <a:pt x="246" y="638"/>
                  </a:cubicBezTo>
                  <a:cubicBezTo>
                    <a:pt x="246" y="638"/>
                    <a:pt x="247" y="638"/>
                    <a:pt x="247" y="638"/>
                  </a:cubicBezTo>
                  <a:cubicBezTo>
                    <a:pt x="247" y="638"/>
                    <a:pt x="247" y="638"/>
                    <a:pt x="244" y="638"/>
                  </a:cubicBezTo>
                  <a:cubicBezTo>
                    <a:pt x="245" y="638"/>
                    <a:pt x="245" y="638"/>
                    <a:pt x="246" y="638"/>
                  </a:cubicBezTo>
                  <a:cubicBezTo>
                    <a:pt x="193" y="637"/>
                    <a:pt x="167" y="600"/>
                    <a:pt x="167" y="600"/>
                  </a:cubicBezTo>
                  <a:cubicBezTo>
                    <a:pt x="167" y="600"/>
                    <a:pt x="99" y="601"/>
                    <a:pt x="62" y="618"/>
                  </a:cubicBezTo>
                  <a:cubicBezTo>
                    <a:pt x="49" y="624"/>
                    <a:pt x="39" y="635"/>
                    <a:pt x="30" y="649"/>
                  </a:cubicBezTo>
                  <a:cubicBezTo>
                    <a:pt x="10" y="679"/>
                    <a:pt x="0" y="714"/>
                    <a:pt x="0" y="750"/>
                  </a:cubicBezTo>
                  <a:cubicBezTo>
                    <a:pt x="0" y="751"/>
                    <a:pt x="0" y="751"/>
                    <a:pt x="0" y="751"/>
                  </a:cubicBezTo>
                  <a:cubicBezTo>
                    <a:pt x="0" y="756"/>
                    <a:pt x="4" y="760"/>
                    <a:pt x="9" y="760"/>
                  </a:cubicBezTo>
                  <a:cubicBezTo>
                    <a:pt x="482" y="760"/>
                    <a:pt x="482" y="760"/>
                    <a:pt x="482" y="760"/>
                  </a:cubicBezTo>
                  <a:cubicBezTo>
                    <a:pt x="487" y="760"/>
                    <a:pt x="491" y="756"/>
                    <a:pt x="491" y="751"/>
                  </a:cubicBezTo>
                  <a:cubicBezTo>
                    <a:pt x="491" y="750"/>
                    <a:pt x="491" y="750"/>
                    <a:pt x="491" y="750"/>
                  </a:cubicBezTo>
                  <a:cubicBezTo>
                    <a:pt x="491" y="714"/>
                    <a:pt x="481" y="679"/>
                    <a:pt x="462" y="649"/>
                  </a:cubicBezTo>
                  <a:cubicBezTo>
                    <a:pt x="452" y="635"/>
                    <a:pt x="442" y="624"/>
                    <a:pt x="430" y="618"/>
                  </a:cubicBezTo>
                  <a:close/>
                  <a:moveTo>
                    <a:pt x="28" y="287"/>
                  </a:moveTo>
                  <a:cubicBezTo>
                    <a:pt x="32" y="290"/>
                    <a:pt x="38" y="289"/>
                    <a:pt x="41" y="286"/>
                  </a:cubicBezTo>
                  <a:cubicBezTo>
                    <a:pt x="55" y="269"/>
                    <a:pt x="75" y="260"/>
                    <a:pt x="96" y="260"/>
                  </a:cubicBezTo>
                  <a:cubicBezTo>
                    <a:pt x="113" y="260"/>
                    <a:pt x="129" y="266"/>
                    <a:pt x="142" y="276"/>
                  </a:cubicBezTo>
                  <a:cubicBezTo>
                    <a:pt x="146" y="272"/>
                    <a:pt x="151" y="268"/>
                    <a:pt x="155" y="264"/>
                  </a:cubicBezTo>
                  <a:cubicBezTo>
                    <a:pt x="139" y="249"/>
                    <a:pt x="118" y="242"/>
                    <a:pt x="96" y="242"/>
                  </a:cubicBezTo>
                  <a:cubicBezTo>
                    <a:pt x="70" y="242"/>
                    <a:pt x="45" y="253"/>
                    <a:pt x="27" y="274"/>
                  </a:cubicBezTo>
                  <a:cubicBezTo>
                    <a:pt x="24" y="278"/>
                    <a:pt x="24" y="283"/>
                    <a:pt x="28" y="287"/>
                  </a:cubicBezTo>
                  <a:close/>
                  <a:moveTo>
                    <a:pt x="846" y="649"/>
                  </a:moveTo>
                  <a:cubicBezTo>
                    <a:pt x="837" y="635"/>
                    <a:pt x="827" y="624"/>
                    <a:pt x="814" y="618"/>
                  </a:cubicBezTo>
                  <a:cubicBezTo>
                    <a:pt x="777" y="601"/>
                    <a:pt x="709" y="600"/>
                    <a:pt x="709" y="600"/>
                  </a:cubicBezTo>
                  <a:cubicBezTo>
                    <a:pt x="709" y="600"/>
                    <a:pt x="666" y="637"/>
                    <a:pt x="632" y="663"/>
                  </a:cubicBezTo>
                  <a:cubicBezTo>
                    <a:pt x="631" y="664"/>
                    <a:pt x="630" y="664"/>
                    <a:pt x="629" y="663"/>
                  </a:cubicBezTo>
                  <a:cubicBezTo>
                    <a:pt x="604" y="644"/>
                    <a:pt x="551" y="600"/>
                    <a:pt x="551" y="600"/>
                  </a:cubicBezTo>
                  <a:cubicBezTo>
                    <a:pt x="551" y="600"/>
                    <a:pt x="494" y="601"/>
                    <a:pt x="456" y="614"/>
                  </a:cubicBezTo>
                  <a:cubicBezTo>
                    <a:pt x="463" y="621"/>
                    <a:pt x="470" y="629"/>
                    <a:pt x="476" y="639"/>
                  </a:cubicBezTo>
                  <a:cubicBezTo>
                    <a:pt x="498" y="671"/>
                    <a:pt x="509" y="710"/>
                    <a:pt x="509" y="750"/>
                  </a:cubicBezTo>
                  <a:cubicBezTo>
                    <a:pt x="509" y="751"/>
                    <a:pt x="509" y="751"/>
                    <a:pt x="509" y="751"/>
                  </a:cubicBezTo>
                  <a:cubicBezTo>
                    <a:pt x="509" y="754"/>
                    <a:pt x="509" y="758"/>
                    <a:pt x="508" y="760"/>
                  </a:cubicBezTo>
                  <a:cubicBezTo>
                    <a:pt x="867" y="760"/>
                    <a:pt x="867" y="760"/>
                    <a:pt x="867" y="760"/>
                  </a:cubicBezTo>
                  <a:cubicBezTo>
                    <a:pt x="872" y="760"/>
                    <a:pt x="876" y="756"/>
                    <a:pt x="876" y="751"/>
                  </a:cubicBezTo>
                  <a:cubicBezTo>
                    <a:pt x="876" y="750"/>
                    <a:pt x="876" y="750"/>
                    <a:pt x="876" y="750"/>
                  </a:cubicBezTo>
                  <a:cubicBezTo>
                    <a:pt x="876" y="714"/>
                    <a:pt x="866" y="679"/>
                    <a:pt x="846" y="649"/>
                  </a:cubicBezTo>
                  <a:close/>
                  <a:moveTo>
                    <a:pt x="81" y="206"/>
                  </a:moveTo>
                  <a:cubicBezTo>
                    <a:pt x="85" y="209"/>
                    <a:pt x="90" y="209"/>
                    <a:pt x="94" y="205"/>
                  </a:cubicBezTo>
                  <a:cubicBezTo>
                    <a:pt x="107" y="189"/>
                    <a:pt x="127" y="179"/>
                    <a:pt x="149" y="179"/>
                  </a:cubicBezTo>
                  <a:cubicBezTo>
                    <a:pt x="170" y="179"/>
                    <a:pt x="190" y="189"/>
                    <a:pt x="204" y="205"/>
                  </a:cubicBezTo>
                  <a:cubicBezTo>
                    <a:pt x="206" y="207"/>
                    <a:pt x="208" y="208"/>
                    <a:pt x="211" y="208"/>
                  </a:cubicBezTo>
                  <a:cubicBezTo>
                    <a:pt x="213" y="208"/>
                    <a:pt x="215" y="208"/>
                    <a:pt x="217" y="206"/>
                  </a:cubicBezTo>
                  <a:cubicBezTo>
                    <a:pt x="221" y="203"/>
                    <a:pt x="221" y="197"/>
                    <a:pt x="218" y="193"/>
                  </a:cubicBezTo>
                  <a:cubicBezTo>
                    <a:pt x="201" y="173"/>
                    <a:pt x="176" y="161"/>
                    <a:pt x="149" y="161"/>
                  </a:cubicBezTo>
                  <a:cubicBezTo>
                    <a:pt x="122" y="161"/>
                    <a:pt x="97" y="173"/>
                    <a:pt x="80" y="193"/>
                  </a:cubicBezTo>
                  <a:cubicBezTo>
                    <a:pt x="77" y="197"/>
                    <a:pt x="77" y="203"/>
                    <a:pt x="81" y="206"/>
                  </a:cubicBezTo>
                  <a:close/>
                  <a:moveTo>
                    <a:pt x="190" y="124"/>
                  </a:moveTo>
                  <a:cubicBezTo>
                    <a:pt x="204" y="108"/>
                    <a:pt x="224" y="99"/>
                    <a:pt x="245" y="99"/>
                  </a:cubicBezTo>
                  <a:cubicBezTo>
                    <a:pt x="267" y="99"/>
                    <a:pt x="287" y="108"/>
                    <a:pt x="301" y="124"/>
                  </a:cubicBezTo>
                  <a:cubicBezTo>
                    <a:pt x="302" y="126"/>
                    <a:pt x="305" y="128"/>
                    <a:pt x="308" y="128"/>
                  </a:cubicBezTo>
                  <a:cubicBezTo>
                    <a:pt x="310" y="128"/>
                    <a:pt x="312" y="127"/>
                    <a:pt x="313" y="126"/>
                  </a:cubicBezTo>
                  <a:cubicBezTo>
                    <a:pt x="317" y="122"/>
                    <a:pt x="318" y="116"/>
                    <a:pt x="314" y="113"/>
                  </a:cubicBezTo>
                  <a:cubicBezTo>
                    <a:pt x="297" y="92"/>
                    <a:pt x="272" y="80"/>
                    <a:pt x="245" y="80"/>
                  </a:cubicBezTo>
                  <a:cubicBezTo>
                    <a:pt x="219" y="80"/>
                    <a:pt x="193" y="92"/>
                    <a:pt x="176" y="113"/>
                  </a:cubicBezTo>
                  <a:cubicBezTo>
                    <a:pt x="173" y="116"/>
                    <a:pt x="174" y="122"/>
                    <a:pt x="177" y="126"/>
                  </a:cubicBezTo>
                  <a:cubicBezTo>
                    <a:pt x="181" y="129"/>
                    <a:pt x="187" y="128"/>
                    <a:pt x="190" y="124"/>
                  </a:cubicBezTo>
                  <a:close/>
                  <a:moveTo>
                    <a:pt x="370" y="113"/>
                  </a:moveTo>
                  <a:cubicBezTo>
                    <a:pt x="366" y="116"/>
                    <a:pt x="367" y="122"/>
                    <a:pt x="370" y="126"/>
                  </a:cubicBezTo>
                  <a:cubicBezTo>
                    <a:pt x="374" y="129"/>
                    <a:pt x="380" y="128"/>
                    <a:pt x="383" y="124"/>
                  </a:cubicBezTo>
                  <a:cubicBezTo>
                    <a:pt x="397" y="108"/>
                    <a:pt x="417" y="99"/>
                    <a:pt x="438" y="99"/>
                  </a:cubicBezTo>
                  <a:cubicBezTo>
                    <a:pt x="460" y="99"/>
                    <a:pt x="480" y="108"/>
                    <a:pt x="494" y="124"/>
                  </a:cubicBezTo>
                  <a:cubicBezTo>
                    <a:pt x="495" y="126"/>
                    <a:pt x="498" y="128"/>
                    <a:pt x="501" y="128"/>
                  </a:cubicBezTo>
                  <a:cubicBezTo>
                    <a:pt x="503" y="128"/>
                    <a:pt x="505" y="127"/>
                    <a:pt x="506" y="126"/>
                  </a:cubicBezTo>
                  <a:cubicBezTo>
                    <a:pt x="510" y="122"/>
                    <a:pt x="511" y="116"/>
                    <a:pt x="507" y="113"/>
                  </a:cubicBezTo>
                  <a:cubicBezTo>
                    <a:pt x="490" y="92"/>
                    <a:pt x="465" y="80"/>
                    <a:pt x="438" y="80"/>
                  </a:cubicBezTo>
                  <a:cubicBezTo>
                    <a:pt x="412" y="80"/>
                    <a:pt x="386" y="92"/>
                    <a:pt x="370" y="113"/>
                  </a:cubicBezTo>
                  <a:close/>
                  <a:moveTo>
                    <a:pt x="287" y="44"/>
                  </a:moveTo>
                  <a:cubicBezTo>
                    <a:pt x="300" y="27"/>
                    <a:pt x="320" y="18"/>
                    <a:pt x="342" y="18"/>
                  </a:cubicBezTo>
                  <a:cubicBezTo>
                    <a:pt x="363" y="18"/>
                    <a:pt x="383" y="27"/>
                    <a:pt x="397" y="44"/>
                  </a:cubicBezTo>
                  <a:cubicBezTo>
                    <a:pt x="399" y="46"/>
                    <a:pt x="401" y="47"/>
                    <a:pt x="404" y="47"/>
                  </a:cubicBezTo>
                  <a:cubicBezTo>
                    <a:pt x="406" y="47"/>
                    <a:pt x="408" y="46"/>
                    <a:pt x="410" y="45"/>
                  </a:cubicBezTo>
                  <a:cubicBezTo>
                    <a:pt x="414" y="41"/>
                    <a:pt x="414" y="36"/>
                    <a:pt x="411" y="32"/>
                  </a:cubicBezTo>
                  <a:cubicBezTo>
                    <a:pt x="394" y="12"/>
                    <a:pt x="369" y="0"/>
                    <a:pt x="342" y="0"/>
                  </a:cubicBezTo>
                  <a:cubicBezTo>
                    <a:pt x="315" y="0"/>
                    <a:pt x="290" y="12"/>
                    <a:pt x="273" y="32"/>
                  </a:cubicBezTo>
                  <a:cubicBezTo>
                    <a:pt x="270" y="36"/>
                    <a:pt x="270" y="41"/>
                    <a:pt x="274" y="45"/>
                  </a:cubicBezTo>
                  <a:cubicBezTo>
                    <a:pt x="278" y="48"/>
                    <a:pt x="283" y="48"/>
                    <a:pt x="287" y="44"/>
                  </a:cubicBezTo>
                  <a:close/>
                  <a:moveTo>
                    <a:pt x="480" y="44"/>
                  </a:moveTo>
                  <a:cubicBezTo>
                    <a:pt x="494" y="27"/>
                    <a:pt x="513" y="18"/>
                    <a:pt x="535" y="18"/>
                  </a:cubicBezTo>
                  <a:cubicBezTo>
                    <a:pt x="556" y="18"/>
                    <a:pt x="577" y="27"/>
                    <a:pt x="590" y="44"/>
                  </a:cubicBezTo>
                  <a:cubicBezTo>
                    <a:pt x="592" y="46"/>
                    <a:pt x="594" y="47"/>
                    <a:pt x="597" y="47"/>
                  </a:cubicBezTo>
                  <a:cubicBezTo>
                    <a:pt x="599" y="47"/>
                    <a:pt x="601" y="46"/>
                    <a:pt x="603" y="45"/>
                  </a:cubicBezTo>
                  <a:cubicBezTo>
                    <a:pt x="607" y="41"/>
                    <a:pt x="607" y="36"/>
                    <a:pt x="604" y="32"/>
                  </a:cubicBezTo>
                  <a:cubicBezTo>
                    <a:pt x="587" y="12"/>
                    <a:pt x="562" y="0"/>
                    <a:pt x="535" y="0"/>
                  </a:cubicBezTo>
                  <a:cubicBezTo>
                    <a:pt x="508" y="0"/>
                    <a:pt x="483" y="12"/>
                    <a:pt x="466" y="32"/>
                  </a:cubicBezTo>
                  <a:cubicBezTo>
                    <a:pt x="463" y="36"/>
                    <a:pt x="463" y="41"/>
                    <a:pt x="467" y="45"/>
                  </a:cubicBezTo>
                  <a:cubicBezTo>
                    <a:pt x="471" y="48"/>
                    <a:pt x="476" y="48"/>
                    <a:pt x="480" y="44"/>
                  </a:cubicBezTo>
                  <a:close/>
                  <a:moveTo>
                    <a:pt x="758" y="379"/>
                  </a:moveTo>
                  <a:cubicBezTo>
                    <a:pt x="758" y="307"/>
                    <a:pt x="703" y="248"/>
                    <a:pt x="631" y="248"/>
                  </a:cubicBezTo>
                  <a:cubicBezTo>
                    <a:pt x="559" y="248"/>
                    <a:pt x="503" y="307"/>
                    <a:pt x="503" y="379"/>
                  </a:cubicBezTo>
                  <a:cubicBezTo>
                    <a:pt x="503" y="395"/>
                    <a:pt x="505" y="419"/>
                    <a:pt x="510" y="433"/>
                  </a:cubicBezTo>
                  <a:cubicBezTo>
                    <a:pt x="510" y="433"/>
                    <a:pt x="510" y="433"/>
                    <a:pt x="510" y="433"/>
                  </a:cubicBezTo>
                  <a:cubicBezTo>
                    <a:pt x="523" y="445"/>
                    <a:pt x="523" y="366"/>
                    <a:pt x="560" y="353"/>
                  </a:cubicBezTo>
                  <a:cubicBezTo>
                    <a:pt x="562" y="353"/>
                    <a:pt x="562" y="353"/>
                    <a:pt x="562" y="353"/>
                  </a:cubicBezTo>
                  <a:cubicBezTo>
                    <a:pt x="562" y="353"/>
                    <a:pt x="562" y="353"/>
                    <a:pt x="729" y="444"/>
                  </a:cubicBezTo>
                  <a:cubicBezTo>
                    <a:pt x="730" y="444"/>
                    <a:pt x="730" y="444"/>
                    <a:pt x="730" y="444"/>
                  </a:cubicBezTo>
                  <a:cubicBezTo>
                    <a:pt x="730" y="444"/>
                    <a:pt x="730" y="444"/>
                    <a:pt x="738" y="444"/>
                  </a:cubicBezTo>
                  <a:cubicBezTo>
                    <a:pt x="739" y="444"/>
                    <a:pt x="739" y="444"/>
                    <a:pt x="740" y="443"/>
                  </a:cubicBezTo>
                  <a:cubicBezTo>
                    <a:pt x="751" y="430"/>
                    <a:pt x="753" y="424"/>
                    <a:pt x="754" y="423"/>
                  </a:cubicBezTo>
                  <a:cubicBezTo>
                    <a:pt x="754" y="424"/>
                    <a:pt x="754" y="424"/>
                    <a:pt x="754" y="424"/>
                  </a:cubicBezTo>
                  <a:cubicBezTo>
                    <a:pt x="759" y="410"/>
                    <a:pt x="758" y="395"/>
                    <a:pt x="758" y="379"/>
                  </a:cubicBezTo>
                  <a:close/>
                  <a:moveTo>
                    <a:pt x="782" y="563"/>
                  </a:moveTo>
                  <a:cubicBezTo>
                    <a:pt x="758" y="561"/>
                    <a:pt x="754" y="528"/>
                    <a:pt x="752" y="503"/>
                  </a:cubicBezTo>
                  <a:cubicBezTo>
                    <a:pt x="737" y="539"/>
                    <a:pt x="725" y="563"/>
                    <a:pt x="716" y="574"/>
                  </a:cubicBezTo>
                  <a:cubicBezTo>
                    <a:pt x="716" y="581"/>
                    <a:pt x="716" y="581"/>
                    <a:pt x="716" y="581"/>
                  </a:cubicBezTo>
                  <a:cubicBezTo>
                    <a:pt x="724" y="581"/>
                    <a:pt x="737" y="582"/>
                    <a:pt x="751" y="584"/>
                  </a:cubicBezTo>
                  <a:cubicBezTo>
                    <a:pt x="761" y="581"/>
                    <a:pt x="772" y="574"/>
                    <a:pt x="782" y="563"/>
                  </a:cubicBezTo>
                  <a:close/>
                  <a:moveTo>
                    <a:pt x="545" y="581"/>
                  </a:moveTo>
                  <a:cubicBezTo>
                    <a:pt x="545" y="573"/>
                    <a:pt x="545" y="573"/>
                    <a:pt x="545" y="573"/>
                  </a:cubicBezTo>
                  <a:cubicBezTo>
                    <a:pt x="536" y="563"/>
                    <a:pt x="524" y="539"/>
                    <a:pt x="509" y="503"/>
                  </a:cubicBezTo>
                  <a:cubicBezTo>
                    <a:pt x="508" y="528"/>
                    <a:pt x="504" y="561"/>
                    <a:pt x="479" y="563"/>
                  </a:cubicBezTo>
                  <a:cubicBezTo>
                    <a:pt x="490" y="574"/>
                    <a:pt x="501" y="581"/>
                    <a:pt x="510" y="584"/>
                  </a:cubicBezTo>
                  <a:cubicBezTo>
                    <a:pt x="525" y="582"/>
                    <a:pt x="537" y="581"/>
                    <a:pt x="545" y="581"/>
                  </a:cubicBezTo>
                  <a:close/>
                  <a:moveTo>
                    <a:pt x="121" y="380"/>
                  </a:moveTo>
                  <a:cubicBezTo>
                    <a:pt x="121" y="396"/>
                    <a:pt x="121" y="412"/>
                    <a:pt x="126" y="426"/>
                  </a:cubicBezTo>
                  <a:cubicBezTo>
                    <a:pt x="126" y="426"/>
                    <a:pt x="126" y="426"/>
                    <a:pt x="126" y="426"/>
                  </a:cubicBezTo>
                  <a:cubicBezTo>
                    <a:pt x="139" y="438"/>
                    <a:pt x="139" y="443"/>
                    <a:pt x="139" y="443"/>
                  </a:cubicBezTo>
                  <a:cubicBezTo>
                    <a:pt x="147" y="443"/>
                    <a:pt x="147" y="443"/>
                    <a:pt x="147" y="443"/>
                  </a:cubicBezTo>
                  <a:cubicBezTo>
                    <a:pt x="147" y="443"/>
                    <a:pt x="140" y="366"/>
                    <a:pt x="179" y="354"/>
                  </a:cubicBezTo>
                  <a:cubicBezTo>
                    <a:pt x="179" y="354"/>
                    <a:pt x="331" y="422"/>
                    <a:pt x="346" y="348"/>
                  </a:cubicBezTo>
                  <a:cubicBezTo>
                    <a:pt x="347" y="440"/>
                    <a:pt x="347" y="445"/>
                    <a:pt x="347" y="445"/>
                  </a:cubicBezTo>
                  <a:cubicBezTo>
                    <a:pt x="356" y="445"/>
                    <a:pt x="356" y="445"/>
                    <a:pt x="356" y="445"/>
                  </a:cubicBezTo>
                  <a:cubicBezTo>
                    <a:pt x="368" y="431"/>
                    <a:pt x="370" y="425"/>
                    <a:pt x="371" y="425"/>
                  </a:cubicBezTo>
                  <a:cubicBezTo>
                    <a:pt x="375" y="411"/>
                    <a:pt x="375" y="396"/>
                    <a:pt x="375" y="380"/>
                  </a:cubicBezTo>
                  <a:cubicBezTo>
                    <a:pt x="375" y="307"/>
                    <a:pt x="320" y="248"/>
                    <a:pt x="248" y="248"/>
                  </a:cubicBezTo>
                  <a:cubicBezTo>
                    <a:pt x="176" y="248"/>
                    <a:pt x="121" y="307"/>
                    <a:pt x="121" y="3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46" name="Group 45"/>
          <p:cNvGrpSpPr/>
          <p:nvPr/>
        </p:nvGrpSpPr>
        <p:grpSpPr>
          <a:xfrm>
            <a:off x="5060865" y="236418"/>
            <a:ext cx="923260" cy="924110"/>
            <a:chOff x="5060865" y="3669404"/>
            <a:chExt cx="923260" cy="924110"/>
          </a:xfrm>
        </p:grpSpPr>
        <p:sp>
          <p:nvSpPr>
            <p:cNvPr id="47" name="AutoShape 28"/>
            <p:cNvSpPr/>
            <p:nvPr/>
          </p:nvSpPr>
          <p:spPr>
            <a:xfrm>
              <a:off x="5060865" y="3669404"/>
              <a:ext cx="923260" cy="924110"/>
            </a:xfrm>
            <a:prstGeom prst="rect">
              <a:avLst/>
            </a:prstGeom>
            <a:no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8" name="Group 1"/>
            <p:cNvGrpSpPr/>
            <p:nvPr/>
          </p:nvGrpSpPr>
          <p:grpSpPr>
            <a:xfrm>
              <a:off x="5156274" y="3764383"/>
              <a:ext cx="732443" cy="733303"/>
              <a:chOff x="5156274" y="3764383"/>
              <a:chExt cx="732443" cy="733303"/>
            </a:xfrm>
          </p:grpSpPr>
          <p:sp>
            <p:nvSpPr>
              <p:cNvPr id="49" name="Freeform 30"/>
              <p:cNvSpPr/>
              <p:nvPr/>
            </p:nvSpPr>
            <p:spPr>
              <a:xfrm>
                <a:off x="5156274" y="3764383"/>
                <a:ext cx="732443" cy="733303"/>
              </a:xfrm>
              <a:custGeom>
                <a:avLst/>
                <a:gdLst>
                  <a:gd name="f0" fmla="val 10800000"/>
                  <a:gd name="f1" fmla="val 5400000"/>
                  <a:gd name="f2" fmla="val 180"/>
                  <a:gd name="f3" fmla="val w"/>
                  <a:gd name="f4" fmla="val h"/>
                  <a:gd name="f5" fmla="val 0"/>
                  <a:gd name="f6" fmla="val 1828"/>
                  <a:gd name="f7" fmla="val 914"/>
                  <a:gd name="f8" fmla="val 670"/>
                  <a:gd name="f9" fmla="val 440"/>
                  <a:gd name="f10" fmla="val 1733"/>
                  <a:gd name="f11" fmla="val 268"/>
                  <a:gd name="f12" fmla="val 1560"/>
                  <a:gd name="f13" fmla="val 95"/>
                  <a:gd name="f14" fmla="val 1388"/>
                  <a:gd name="f15" fmla="val 1158"/>
                  <a:gd name="f16" fmla="val 44"/>
                  <a:gd name="f17" fmla="val 434"/>
                  <a:gd name="f18" fmla="val 1394"/>
                  <a:gd name="f19" fmla="val 1784"/>
                  <a:gd name="f20" fmla="+- 0 0 -90"/>
                  <a:gd name="f21" fmla="*/ f3 1 1828"/>
                  <a:gd name="f22" fmla="*/ f4 1 1828"/>
                  <a:gd name="f23" fmla="val f5"/>
                  <a:gd name="f24" fmla="val f6"/>
                  <a:gd name="f25" fmla="*/ f20 f0 1"/>
                  <a:gd name="f26" fmla="+- f24 0 f23"/>
                  <a:gd name="f27" fmla="*/ f25 1 f2"/>
                  <a:gd name="f28" fmla="*/ f26 1 1828"/>
                  <a:gd name="f29" fmla="*/ 914 f26 1"/>
                  <a:gd name="f30" fmla="*/ 1828 f26 1"/>
                  <a:gd name="f31" fmla="*/ 268 f26 1"/>
                  <a:gd name="f32" fmla="*/ 1560 f26 1"/>
                  <a:gd name="f33" fmla="*/ 0 f26 1"/>
                  <a:gd name="f34" fmla="*/ 44 f26 1"/>
                  <a:gd name="f35" fmla="*/ 1784 f26 1"/>
                  <a:gd name="f36" fmla="+- f27 0 f1"/>
                  <a:gd name="f37" fmla="*/ f29 1 1828"/>
                  <a:gd name="f38" fmla="*/ f30 1 1828"/>
                  <a:gd name="f39" fmla="*/ f31 1 1828"/>
                  <a:gd name="f40" fmla="*/ f32 1 1828"/>
                  <a:gd name="f41" fmla="*/ f33 1 1828"/>
                  <a:gd name="f42" fmla="*/ f34 1 1828"/>
                  <a:gd name="f43" fmla="*/ f35 1 1828"/>
                  <a:gd name="f44" fmla="*/ 0 1 f28"/>
                  <a:gd name="f45" fmla="*/ f24 1 f28"/>
                  <a:gd name="f46" fmla="*/ f37 1 f28"/>
                  <a:gd name="f47" fmla="*/ f38 1 f28"/>
                  <a:gd name="f48" fmla="*/ f39 1 f28"/>
                  <a:gd name="f49" fmla="*/ f40 1 f28"/>
                  <a:gd name="f50" fmla="*/ f41 1 f28"/>
                  <a:gd name="f51" fmla="*/ f42 1 f28"/>
                  <a:gd name="f52" fmla="*/ f43 1 f28"/>
                  <a:gd name="f53" fmla="*/ f44 f21 1"/>
                  <a:gd name="f54" fmla="*/ f45 f21 1"/>
                  <a:gd name="f55" fmla="*/ f45 f22 1"/>
                  <a:gd name="f56" fmla="*/ f44 f22 1"/>
                  <a:gd name="f57" fmla="*/ f46 f21 1"/>
                  <a:gd name="f58" fmla="*/ f47 f22 1"/>
                  <a:gd name="f59" fmla="*/ f48 f21 1"/>
                  <a:gd name="f60" fmla="*/ f49 f22 1"/>
                  <a:gd name="f61" fmla="*/ f50 f21 1"/>
                  <a:gd name="f62" fmla="*/ f46 f22 1"/>
                  <a:gd name="f63" fmla="*/ f48 f22 1"/>
                  <a:gd name="f64" fmla="*/ f50 f22 1"/>
                  <a:gd name="f65" fmla="*/ f49 f21 1"/>
                  <a:gd name="f66" fmla="*/ f47 f21 1"/>
                  <a:gd name="f67" fmla="*/ f51 f22 1"/>
                  <a:gd name="f68" fmla="*/ f51 f21 1"/>
                  <a:gd name="f69" fmla="*/ f52 f22 1"/>
                  <a:gd name="f70" fmla="*/ f52 f21 1"/>
                </a:gdLst>
                <a:ahLst/>
                <a:cxnLst>
                  <a:cxn ang="3cd4">
                    <a:pos x="hc" y="t"/>
                  </a:cxn>
                  <a:cxn ang="0">
                    <a:pos x="r" y="vc"/>
                  </a:cxn>
                  <a:cxn ang="cd4">
                    <a:pos x="hc" y="b"/>
                  </a:cxn>
                  <a:cxn ang="cd2">
                    <a:pos x="l" y="vc"/>
                  </a:cxn>
                  <a:cxn ang="f36">
                    <a:pos x="f57" y="f58"/>
                  </a:cxn>
                  <a:cxn ang="f36">
                    <a:pos x="f59" y="f60"/>
                  </a:cxn>
                  <a:cxn ang="f36">
                    <a:pos x="f61" y="f62"/>
                  </a:cxn>
                  <a:cxn ang="f36">
                    <a:pos x="f59" y="f63"/>
                  </a:cxn>
                  <a:cxn ang="f36">
                    <a:pos x="f57" y="f64"/>
                  </a:cxn>
                  <a:cxn ang="f36">
                    <a:pos x="f65" y="f63"/>
                  </a:cxn>
                  <a:cxn ang="f36">
                    <a:pos x="f66" y="f62"/>
                  </a:cxn>
                  <a:cxn ang="f36">
                    <a:pos x="f65" y="f60"/>
                  </a:cxn>
                  <a:cxn ang="f36">
                    <a:pos x="f57" y="f58"/>
                  </a:cxn>
                  <a:cxn ang="f36">
                    <a:pos x="f57" y="f67"/>
                  </a:cxn>
                  <a:cxn ang="f36">
                    <a:pos x="f68" y="f62"/>
                  </a:cxn>
                  <a:cxn ang="f36">
                    <a:pos x="f57" y="f69"/>
                  </a:cxn>
                  <a:cxn ang="f36">
                    <a:pos x="f70" y="f62"/>
                  </a:cxn>
                  <a:cxn ang="f36">
                    <a:pos x="f57" y="f67"/>
                  </a:cxn>
                </a:cxnLst>
                <a:rect l="f53" t="f56" r="f54" b="f55"/>
                <a:pathLst>
                  <a:path w="1828" h="1828">
                    <a:moveTo>
                      <a:pt x="f7" y="f6"/>
                    </a:moveTo>
                    <a:cubicBezTo>
                      <a:pt x="f8" y="f6"/>
                      <a:pt x="f9" y="f10"/>
                      <a:pt x="f11" y="f12"/>
                    </a:cubicBezTo>
                    <a:cubicBezTo>
                      <a:pt x="f13" y="f14"/>
                      <a:pt x="f5" y="f15"/>
                      <a:pt x="f5" y="f7"/>
                    </a:cubicBezTo>
                    <a:cubicBezTo>
                      <a:pt x="f5" y="f8"/>
                      <a:pt x="f13" y="f9"/>
                      <a:pt x="f11" y="f11"/>
                    </a:cubicBezTo>
                    <a:cubicBezTo>
                      <a:pt x="f9" y="f13"/>
                      <a:pt x="f8" y="f5"/>
                      <a:pt x="f7" y="f5"/>
                    </a:cubicBezTo>
                    <a:cubicBezTo>
                      <a:pt x="f15" y="f5"/>
                      <a:pt x="f14" y="f13"/>
                      <a:pt x="f12" y="f11"/>
                    </a:cubicBezTo>
                    <a:cubicBezTo>
                      <a:pt x="f10" y="f9"/>
                      <a:pt x="f6" y="f8"/>
                      <a:pt x="f6" y="f7"/>
                    </a:cubicBezTo>
                    <a:cubicBezTo>
                      <a:pt x="f6" y="f15"/>
                      <a:pt x="f10" y="f14"/>
                      <a:pt x="f12" y="f12"/>
                    </a:cubicBezTo>
                    <a:cubicBezTo>
                      <a:pt x="f14" y="f10"/>
                      <a:pt x="f15" y="f6"/>
                      <a:pt x="f7" y="f6"/>
                    </a:cubicBezTo>
                    <a:close/>
                    <a:moveTo>
                      <a:pt x="f7" y="f16"/>
                    </a:moveTo>
                    <a:cubicBezTo>
                      <a:pt x="f17" y="f16"/>
                      <a:pt x="f16" y="f17"/>
                      <a:pt x="f16" y="f7"/>
                    </a:cubicBezTo>
                    <a:cubicBezTo>
                      <a:pt x="f16" y="f18"/>
                      <a:pt x="f17" y="f19"/>
                      <a:pt x="f7" y="f19"/>
                    </a:cubicBezTo>
                    <a:cubicBezTo>
                      <a:pt x="f18" y="f19"/>
                      <a:pt x="f19" y="f18"/>
                      <a:pt x="f19" y="f7"/>
                    </a:cubicBezTo>
                    <a:cubicBezTo>
                      <a:pt x="f19" y="f17"/>
                      <a:pt x="f18" y="f16"/>
                      <a:pt x="f7" y="f16"/>
                    </a:cubicBez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31"/>
              <p:cNvSpPr/>
              <p:nvPr/>
            </p:nvSpPr>
            <p:spPr>
              <a:xfrm>
                <a:off x="5191570" y="3799679"/>
                <a:ext cx="661851" cy="662711"/>
              </a:xfrm>
              <a:custGeom>
                <a:avLst/>
                <a:gdLst>
                  <a:gd name="f0" fmla="val 10800000"/>
                  <a:gd name="f1" fmla="val 5400000"/>
                  <a:gd name="f2" fmla="val 180"/>
                  <a:gd name="f3" fmla="val w"/>
                  <a:gd name="f4" fmla="val h"/>
                  <a:gd name="f5" fmla="val 0"/>
                  <a:gd name="f6" fmla="val 1652"/>
                  <a:gd name="f7" fmla="val 1042"/>
                  <a:gd name="f8" fmla="val 29"/>
                  <a:gd name="f9" fmla="val 1182"/>
                  <a:gd name="f10" fmla="val 67"/>
                  <a:gd name="f11" fmla="val 1308"/>
                  <a:gd name="f12" fmla="val 141"/>
                  <a:gd name="f13" fmla="val 1408"/>
                  <a:gd name="f14" fmla="val 241"/>
                  <a:gd name="f15" fmla="val 1367"/>
                  <a:gd name="f16" fmla="val 263"/>
                  <a:gd name="f17" fmla="val 1321"/>
                  <a:gd name="f18" fmla="val 283"/>
                  <a:gd name="f19" fmla="val 1274"/>
                  <a:gd name="f20" fmla="val 300"/>
                  <a:gd name="f21" fmla="val 1262"/>
                  <a:gd name="f22" fmla="val 287"/>
                  <a:gd name="f23" fmla="val 1245"/>
                  <a:gd name="f24" fmla="val 278"/>
                  <a:gd name="f25" fmla="val 1227"/>
                  <a:gd name="f26" fmla="val 1226"/>
                  <a:gd name="f27" fmla="val 1225"/>
                  <a:gd name="f28" fmla="val 1214"/>
                  <a:gd name="f29" fmla="val 254"/>
                  <a:gd name="f30" fmla="val 1202"/>
                  <a:gd name="f31" fmla="val 231"/>
                  <a:gd name="f32" fmla="val 1189"/>
                  <a:gd name="f33" fmla="val 209"/>
                  <a:gd name="f34" fmla="val 1146"/>
                  <a:gd name="f35" fmla="val 133"/>
                  <a:gd name="f36" fmla="val 1096"/>
                  <a:gd name="f37" fmla="val 73"/>
                  <a:gd name="f38" fmla="val 882"/>
                  <a:gd name="f39" fmla="val 372"/>
                  <a:gd name="f40" fmla="val 981"/>
                  <a:gd name="f41" fmla="val 368"/>
                  <a:gd name="f42" fmla="val 1077"/>
                  <a:gd name="f43" fmla="val 355"/>
                  <a:gd name="f44" fmla="val 1166"/>
                  <a:gd name="f45" fmla="val 333"/>
                  <a:gd name="f46" fmla="val 1167"/>
                  <a:gd name="f47" fmla="val 318"/>
                  <a:gd name="f48" fmla="val 1174"/>
                  <a:gd name="f49" fmla="val 305"/>
                  <a:gd name="f50" fmla="val 1184"/>
                  <a:gd name="f51" fmla="val 295"/>
                  <a:gd name="f52" fmla="val 273"/>
                  <a:gd name="f53" fmla="val 1163"/>
                  <a:gd name="f54" fmla="val 251"/>
                  <a:gd name="f55" fmla="val 1151"/>
                  <a:gd name="f56" fmla="val 1083"/>
                  <a:gd name="f57" fmla="val 112"/>
                  <a:gd name="f58" fmla="val 1000"/>
                  <a:gd name="f59" fmla="val 34"/>
                  <a:gd name="f60" fmla="val 909"/>
                  <a:gd name="f61" fmla="val 4"/>
                  <a:gd name="f62" fmla="val 889"/>
                  <a:gd name="f63" fmla="val 2"/>
                  <a:gd name="f64" fmla="val 869"/>
                  <a:gd name="f65" fmla="val 1"/>
                  <a:gd name="f66" fmla="val 848"/>
                  <a:gd name="f67" fmla="val 338"/>
                  <a:gd name="f68" fmla="val 864"/>
                  <a:gd name="f69" fmla="val 344"/>
                  <a:gd name="f70" fmla="val 876"/>
                  <a:gd name="f71" fmla="val 356"/>
                  <a:gd name="f72" fmla="val 804"/>
                  <a:gd name="f73" fmla="val 452"/>
                  <a:gd name="f74" fmla="val 788"/>
                  <a:gd name="f75" fmla="val 446"/>
                  <a:gd name="f76" fmla="val 775"/>
                  <a:gd name="f77" fmla="val 432"/>
                  <a:gd name="f78" fmla="val 769"/>
                  <a:gd name="f79" fmla="val 416"/>
                  <a:gd name="f80" fmla="val 666"/>
                  <a:gd name="f81" fmla="val 412"/>
                  <a:gd name="f82" fmla="val 567"/>
                  <a:gd name="f83" fmla="val 398"/>
                  <a:gd name="f84" fmla="val 475"/>
                  <a:gd name="f85" fmla="val 375"/>
                  <a:gd name="f86" fmla="val 464"/>
                  <a:gd name="f87" fmla="val 390"/>
                  <a:gd name="f88" fmla="val 400"/>
                  <a:gd name="f89" fmla="val 427"/>
                  <a:gd name="f90" fmla="val 389"/>
                  <a:gd name="f91" fmla="val 512"/>
                  <a:gd name="f92" fmla="val 367"/>
                  <a:gd name="f93" fmla="val 638"/>
                  <a:gd name="f94" fmla="val 362"/>
                  <a:gd name="f95" fmla="val 770"/>
                  <a:gd name="f96" fmla="val 378"/>
                  <a:gd name="f97" fmla="val 776"/>
                  <a:gd name="f98" fmla="val 396"/>
                  <a:gd name="f99" fmla="val 1206"/>
                  <a:gd name="f100" fmla="val 1188"/>
                  <a:gd name="f101" fmla="val 1177"/>
                  <a:gd name="f102" fmla="val 1085"/>
                  <a:gd name="f103" fmla="val 986"/>
                  <a:gd name="f104" fmla="val 883"/>
                  <a:gd name="f105" fmla="val 877"/>
                  <a:gd name="f106" fmla="val 1256"/>
                  <a:gd name="f107" fmla="val 1290"/>
                  <a:gd name="f108" fmla="val 1285"/>
                  <a:gd name="f109" fmla="val 1263"/>
                  <a:gd name="f110" fmla="val 1014"/>
                  <a:gd name="f111" fmla="val 1140"/>
                  <a:gd name="f112" fmla="val 1252"/>
                  <a:gd name="f113" fmla="val 1277"/>
                  <a:gd name="f114" fmla="val 1254"/>
                  <a:gd name="f115" fmla="val 1240"/>
                  <a:gd name="f116" fmla="val 1236"/>
                  <a:gd name="f117" fmla="val 1220"/>
                  <a:gd name="f118" fmla="val 1200"/>
                  <a:gd name="f119" fmla="val 1421"/>
                  <a:gd name="f120" fmla="val 1401"/>
                  <a:gd name="f121" fmla="val 1379"/>
                  <a:gd name="f122" fmla="val 1357"/>
                  <a:gd name="f123" fmla="val 1347"/>
                  <a:gd name="f124" fmla="val 1334"/>
                  <a:gd name="f125" fmla="val 1319"/>
                  <a:gd name="f126" fmla="val 1297"/>
                  <a:gd name="f127" fmla="val 1284"/>
                  <a:gd name="f128" fmla="val 1280"/>
                  <a:gd name="f129" fmla="val 1296"/>
                  <a:gd name="f130" fmla="val 1314"/>
                  <a:gd name="f131" fmla="val 1651"/>
                  <a:gd name="f132" fmla="val 1650"/>
                  <a:gd name="f133" fmla="val 1648"/>
                  <a:gd name="f134" fmla="val 1618"/>
                  <a:gd name="f135" fmla="val 1540"/>
                  <a:gd name="f136" fmla="val 1267"/>
                  <a:gd name="f137" fmla="val 385"/>
                  <a:gd name="f138" fmla="val 1306"/>
                  <a:gd name="f139" fmla="val 501"/>
                  <a:gd name="f140" fmla="val 1329"/>
                  <a:gd name="f141" fmla="val 632"/>
                  <a:gd name="f142" fmla="val 1350"/>
                  <a:gd name="f143" fmla="val 1363"/>
                  <a:gd name="f144" fmla="val 1370"/>
                  <a:gd name="f145" fmla="val 1646"/>
                  <a:gd name="f146" fmla="val 600"/>
                  <a:gd name="f147" fmla="val 1567"/>
                  <a:gd name="f148" fmla="val 415"/>
                  <a:gd name="f149" fmla="val 1440"/>
                  <a:gd name="f150" fmla="val 274"/>
                  <a:gd name="f151" fmla="val 1393"/>
                  <a:gd name="f152" fmla="val 1342"/>
                  <a:gd name="f153" fmla="val 323"/>
                  <a:gd name="f154" fmla="val 1287"/>
                  <a:gd name="f155" fmla="val 342"/>
                  <a:gd name="f156" fmla="val 1286"/>
                  <a:gd name="f157" fmla="val 359"/>
                  <a:gd name="f158" fmla="val 1279"/>
                  <a:gd name="f159" fmla="val 374"/>
                  <a:gd name="f160" fmla="val 1352"/>
                  <a:gd name="f161" fmla="val 1365"/>
                  <a:gd name="f162" fmla="val 1374"/>
                  <a:gd name="f163" fmla="val 1398"/>
                  <a:gd name="f164" fmla="val 1443"/>
                  <a:gd name="f165" fmla="val 1519"/>
                  <a:gd name="f166" fmla="val 1579"/>
                  <a:gd name="f167" fmla="val 1623"/>
                  <a:gd name="f168" fmla="val 1585"/>
                  <a:gd name="f169" fmla="val 1511"/>
                  <a:gd name="f170" fmla="val 1411"/>
                  <a:gd name="f171" fmla="val 1389"/>
                  <a:gd name="f172" fmla="val 1369"/>
                  <a:gd name="f173" fmla="val 463"/>
                  <a:gd name="f174" fmla="val 450"/>
                  <a:gd name="f175" fmla="val 438"/>
                  <a:gd name="f176" fmla="val 426"/>
                  <a:gd name="f177" fmla="val 407"/>
                  <a:gd name="f178" fmla="val 331"/>
                  <a:gd name="f179" fmla="val 285"/>
                  <a:gd name="f180" fmla="val 244"/>
                  <a:gd name="f181" fmla="val 470"/>
                  <a:gd name="f182" fmla="val 610"/>
                  <a:gd name="f183" fmla="val 556"/>
                  <a:gd name="f184" fmla="val 506"/>
                  <a:gd name="f185" fmla="val 671"/>
                  <a:gd name="f186" fmla="val 575"/>
                  <a:gd name="f187" fmla="val 486"/>
                  <a:gd name="f188" fmla="val 485"/>
                  <a:gd name="f189" fmla="val 478"/>
                  <a:gd name="f190" fmla="val 468"/>
                  <a:gd name="f191" fmla="val 489"/>
                  <a:gd name="f192" fmla="val 569"/>
                  <a:gd name="f193" fmla="val 652"/>
                  <a:gd name="f194" fmla="val 743"/>
                  <a:gd name="f195" fmla="val 763"/>
                  <a:gd name="f196" fmla="val 783"/>
                  <a:gd name="f197" fmla="val 1020"/>
                  <a:gd name="f198" fmla="val 1278"/>
                  <a:gd name="f199" fmla="val 1293"/>
                  <a:gd name="f200" fmla="val 1310"/>
                  <a:gd name="f201" fmla="val 1378"/>
                  <a:gd name="f202" fmla="val 1237"/>
                  <a:gd name="f203" fmla="val 1052"/>
                  <a:gd name="f204" fmla="val 282"/>
                  <a:gd name="f205" fmla="val 289"/>
                  <a:gd name="f206" fmla="val 302"/>
                  <a:gd name="f207" fmla="val 346"/>
                  <a:gd name="f208" fmla="val 373"/>
                  <a:gd name="f209" fmla="val 366"/>
                  <a:gd name="f210" fmla="val 365"/>
                  <a:gd name="f211" fmla="val 310"/>
                  <a:gd name="f212" fmla="val 259"/>
                  <a:gd name="f213" fmla="val 212"/>
                  <a:gd name="f214" fmla="val 85"/>
                  <a:gd name="f215" fmla="val 6"/>
                  <a:gd name="f216" fmla="+- 0 0 -90"/>
                  <a:gd name="f217" fmla="*/ f3 1 1652"/>
                  <a:gd name="f218" fmla="*/ f4 1 1652"/>
                  <a:gd name="f219" fmla="val f5"/>
                  <a:gd name="f220" fmla="val f6"/>
                  <a:gd name="f221" fmla="*/ f216 f0 1"/>
                  <a:gd name="f222" fmla="+- f220 0 f219"/>
                  <a:gd name="f223" fmla="*/ f221 1 f2"/>
                  <a:gd name="f224" fmla="*/ f222 1 1652"/>
                  <a:gd name="f225" fmla="*/ 1408 f222 1"/>
                  <a:gd name="f226" fmla="*/ 241 f222 1"/>
                  <a:gd name="f227" fmla="*/ 1227 f222 1"/>
                  <a:gd name="f228" fmla="*/ 278 f222 1"/>
                  <a:gd name="f229" fmla="*/ 1189 f222 1"/>
                  <a:gd name="f230" fmla="*/ 209 f222 1"/>
                  <a:gd name="f231" fmla="*/ 882 f222 1"/>
                  <a:gd name="f232" fmla="*/ 372 f222 1"/>
                  <a:gd name="f233" fmla="*/ 1184 f222 1"/>
                  <a:gd name="f234" fmla="*/ 295 f222 1"/>
                  <a:gd name="f235" fmla="*/ 909 f222 1"/>
                  <a:gd name="f236" fmla="*/ 4 f222 1"/>
                  <a:gd name="f237" fmla="*/ 848 f222 1"/>
                  <a:gd name="f238" fmla="*/ 338 f222 1"/>
                  <a:gd name="f239" fmla="*/ 804 f222 1"/>
                  <a:gd name="f240" fmla="*/ 452 f222 1"/>
                  <a:gd name="f241" fmla="*/ 475 f222 1"/>
                  <a:gd name="f242" fmla="*/ 375 f222 1"/>
                  <a:gd name="f243" fmla="*/ 362 f222 1"/>
                  <a:gd name="f244" fmla="*/ 770 f222 1"/>
                  <a:gd name="f245" fmla="*/ 769 f222 1"/>
                  <a:gd name="f246" fmla="*/ 1177 f222 1"/>
                  <a:gd name="f247" fmla="*/ 883 f222 1"/>
                  <a:gd name="f248" fmla="*/ 1290 f222 1"/>
                  <a:gd name="f249" fmla="*/ 1277 f222 1"/>
                  <a:gd name="f250" fmla="*/ 1200 f222 1"/>
                  <a:gd name="f251" fmla="*/ 1357 f222 1"/>
                  <a:gd name="f252" fmla="*/ 1280 f222 1"/>
                  <a:gd name="f253" fmla="*/ 1652 f222 1"/>
                  <a:gd name="f254" fmla="*/ 1151 f222 1"/>
                  <a:gd name="f255" fmla="*/ 1421 f222 1"/>
                  <a:gd name="f256" fmla="*/ 1256 f222 1"/>
                  <a:gd name="f257" fmla="*/ 1236 f222 1"/>
                  <a:gd name="f258" fmla="*/ 1225 f222 1"/>
                  <a:gd name="f259" fmla="*/ 1252 f222 1"/>
                  <a:gd name="f260" fmla="*/ 1267 f222 1"/>
                  <a:gd name="f261" fmla="*/ 385 f222 1"/>
                  <a:gd name="f262" fmla="*/ 1370 f222 1"/>
                  <a:gd name="f263" fmla="*/ 1440 f222 1"/>
                  <a:gd name="f264" fmla="*/ 274 f222 1"/>
                  <a:gd name="f265" fmla="*/ 1374 f222 1"/>
                  <a:gd name="f266" fmla="*/ 1443 f222 1"/>
                  <a:gd name="f267" fmla="*/ 1411 f222 1"/>
                  <a:gd name="f268" fmla="*/ 463 f222 1"/>
                  <a:gd name="f269" fmla="*/ 426 f222 1"/>
                  <a:gd name="f270" fmla="*/ 244 f222 1"/>
                  <a:gd name="f271" fmla="*/ 486 f222 1"/>
                  <a:gd name="f272" fmla="*/ 1319 f222 1"/>
                  <a:gd name="f273" fmla="*/ 501 f222 1"/>
                  <a:gd name="f274" fmla="*/ 1334 f222 1"/>
                  <a:gd name="f275" fmla="*/ 1287 f222 1"/>
                  <a:gd name="f276" fmla="*/ 1310 f222 1"/>
                  <a:gd name="f277" fmla="*/ 0 f222 1"/>
                  <a:gd name="f278" fmla="*/ 231 f222 1"/>
                  <a:gd name="f279" fmla="*/ 333 f222 1"/>
                  <a:gd name="f280" fmla="*/ 378 f222 1"/>
                  <a:gd name="f281" fmla="*/ 300 f222 1"/>
                  <a:gd name="f282" fmla="*/ 427 f222 1"/>
                  <a:gd name="f283" fmla="*/ 610 f222 1"/>
                  <a:gd name="f284" fmla="*/ 29 f222 1"/>
                  <a:gd name="f285" fmla="*/ 318 f222 1"/>
                  <a:gd name="f286" fmla="*/ 365 f222 1"/>
                  <a:gd name="f287" fmla="*/ 342 f222 1"/>
                  <a:gd name="f288" fmla="*/ 282 f222 1"/>
                  <a:gd name="f289" fmla="*/ 212 f222 1"/>
                  <a:gd name="f290" fmla="*/ 1378 f222 1"/>
                  <a:gd name="f291" fmla="+- f223 0 f1"/>
                  <a:gd name="f292" fmla="*/ f225 1 1652"/>
                  <a:gd name="f293" fmla="*/ f226 1 1652"/>
                  <a:gd name="f294" fmla="*/ f227 1 1652"/>
                  <a:gd name="f295" fmla="*/ f228 1 1652"/>
                  <a:gd name="f296" fmla="*/ f229 1 1652"/>
                  <a:gd name="f297" fmla="*/ f230 1 1652"/>
                  <a:gd name="f298" fmla="*/ f231 1 1652"/>
                  <a:gd name="f299" fmla="*/ f232 1 1652"/>
                  <a:gd name="f300" fmla="*/ f233 1 1652"/>
                  <a:gd name="f301" fmla="*/ f234 1 1652"/>
                  <a:gd name="f302" fmla="*/ f235 1 1652"/>
                  <a:gd name="f303" fmla="*/ f236 1 1652"/>
                  <a:gd name="f304" fmla="*/ f237 1 1652"/>
                  <a:gd name="f305" fmla="*/ f238 1 1652"/>
                  <a:gd name="f306" fmla="*/ f239 1 1652"/>
                  <a:gd name="f307" fmla="*/ f240 1 1652"/>
                  <a:gd name="f308" fmla="*/ f241 1 1652"/>
                  <a:gd name="f309" fmla="*/ f242 1 1652"/>
                  <a:gd name="f310" fmla="*/ f243 1 1652"/>
                  <a:gd name="f311" fmla="*/ f244 1 1652"/>
                  <a:gd name="f312" fmla="*/ f245 1 1652"/>
                  <a:gd name="f313" fmla="*/ f246 1 1652"/>
                  <a:gd name="f314" fmla="*/ f247 1 1652"/>
                  <a:gd name="f315" fmla="*/ f248 1 1652"/>
                  <a:gd name="f316" fmla="*/ f249 1 1652"/>
                  <a:gd name="f317" fmla="*/ f250 1 1652"/>
                  <a:gd name="f318" fmla="*/ f251 1 1652"/>
                  <a:gd name="f319" fmla="*/ f252 1 1652"/>
                  <a:gd name="f320" fmla="*/ f253 1 1652"/>
                  <a:gd name="f321" fmla="*/ f254 1 1652"/>
                  <a:gd name="f322" fmla="*/ f255 1 1652"/>
                  <a:gd name="f323" fmla="*/ f256 1 1652"/>
                  <a:gd name="f324" fmla="*/ f257 1 1652"/>
                  <a:gd name="f325" fmla="*/ f258 1 1652"/>
                  <a:gd name="f326" fmla="*/ f259 1 1652"/>
                  <a:gd name="f327" fmla="*/ f260 1 1652"/>
                  <a:gd name="f328" fmla="*/ f261 1 1652"/>
                  <a:gd name="f329" fmla="*/ f262 1 1652"/>
                  <a:gd name="f330" fmla="*/ f263 1 1652"/>
                  <a:gd name="f331" fmla="*/ f264 1 1652"/>
                  <a:gd name="f332" fmla="*/ f265 1 1652"/>
                  <a:gd name="f333" fmla="*/ f266 1 1652"/>
                  <a:gd name="f334" fmla="*/ f267 1 1652"/>
                  <a:gd name="f335" fmla="*/ f268 1 1652"/>
                  <a:gd name="f336" fmla="*/ f269 1 1652"/>
                  <a:gd name="f337" fmla="*/ f270 1 1652"/>
                  <a:gd name="f338" fmla="*/ f271 1 1652"/>
                  <a:gd name="f339" fmla="*/ f272 1 1652"/>
                  <a:gd name="f340" fmla="*/ f273 1 1652"/>
                  <a:gd name="f341" fmla="*/ f274 1 1652"/>
                  <a:gd name="f342" fmla="*/ f275 1 1652"/>
                  <a:gd name="f343" fmla="*/ f276 1 1652"/>
                  <a:gd name="f344" fmla="*/ f277 1 1652"/>
                  <a:gd name="f345" fmla="*/ f278 1 1652"/>
                  <a:gd name="f346" fmla="*/ f279 1 1652"/>
                  <a:gd name="f347" fmla="*/ f280 1 1652"/>
                  <a:gd name="f348" fmla="*/ f281 1 1652"/>
                  <a:gd name="f349" fmla="*/ f282 1 1652"/>
                  <a:gd name="f350" fmla="*/ f283 1 1652"/>
                  <a:gd name="f351" fmla="*/ f284 1 1652"/>
                  <a:gd name="f352" fmla="*/ f285 1 1652"/>
                  <a:gd name="f353" fmla="*/ f286 1 1652"/>
                  <a:gd name="f354" fmla="*/ f287 1 1652"/>
                  <a:gd name="f355" fmla="*/ f288 1 1652"/>
                  <a:gd name="f356" fmla="*/ f289 1 1652"/>
                  <a:gd name="f357" fmla="*/ f290 1 1652"/>
                  <a:gd name="f358" fmla="*/ 0 1 f224"/>
                  <a:gd name="f359" fmla="*/ f220 1 f224"/>
                  <a:gd name="f360" fmla="*/ f292 1 f224"/>
                  <a:gd name="f361" fmla="*/ f293 1 f224"/>
                  <a:gd name="f362" fmla="*/ f294 1 f224"/>
                  <a:gd name="f363" fmla="*/ f295 1 f224"/>
                  <a:gd name="f364" fmla="*/ f296 1 f224"/>
                  <a:gd name="f365" fmla="*/ f297 1 f224"/>
                  <a:gd name="f366" fmla="*/ f298 1 f224"/>
                  <a:gd name="f367" fmla="*/ f299 1 f224"/>
                  <a:gd name="f368" fmla="*/ f300 1 f224"/>
                  <a:gd name="f369" fmla="*/ f301 1 f224"/>
                  <a:gd name="f370" fmla="*/ f302 1 f224"/>
                  <a:gd name="f371" fmla="*/ f303 1 f224"/>
                  <a:gd name="f372" fmla="*/ f304 1 f224"/>
                  <a:gd name="f373" fmla="*/ f305 1 f224"/>
                  <a:gd name="f374" fmla="*/ f306 1 f224"/>
                  <a:gd name="f375" fmla="*/ f307 1 f224"/>
                  <a:gd name="f376" fmla="*/ f308 1 f224"/>
                  <a:gd name="f377" fmla="*/ f309 1 f224"/>
                  <a:gd name="f378" fmla="*/ f310 1 f224"/>
                  <a:gd name="f379" fmla="*/ f311 1 f224"/>
                  <a:gd name="f380" fmla="*/ f312 1 f224"/>
                  <a:gd name="f381" fmla="*/ f313 1 f224"/>
                  <a:gd name="f382" fmla="*/ f314 1 f224"/>
                  <a:gd name="f383" fmla="*/ f315 1 f224"/>
                  <a:gd name="f384" fmla="*/ f316 1 f224"/>
                  <a:gd name="f385" fmla="*/ f317 1 f224"/>
                  <a:gd name="f386" fmla="*/ f318 1 f224"/>
                  <a:gd name="f387" fmla="*/ f319 1 f224"/>
                  <a:gd name="f388" fmla="*/ f320 1 f224"/>
                  <a:gd name="f389" fmla="*/ f321 1 f224"/>
                  <a:gd name="f390" fmla="*/ f322 1 f224"/>
                  <a:gd name="f391" fmla="*/ f323 1 f224"/>
                  <a:gd name="f392" fmla="*/ f324 1 f224"/>
                  <a:gd name="f393" fmla="*/ f325 1 f224"/>
                  <a:gd name="f394" fmla="*/ f326 1 f224"/>
                  <a:gd name="f395" fmla="*/ f327 1 f224"/>
                  <a:gd name="f396" fmla="*/ f328 1 f224"/>
                  <a:gd name="f397" fmla="*/ f329 1 f224"/>
                  <a:gd name="f398" fmla="*/ f330 1 f224"/>
                  <a:gd name="f399" fmla="*/ f331 1 f224"/>
                  <a:gd name="f400" fmla="*/ f332 1 f224"/>
                  <a:gd name="f401" fmla="*/ f333 1 f224"/>
                  <a:gd name="f402" fmla="*/ f334 1 f224"/>
                  <a:gd name="f403" fmla="*/ f335 1 f224"/>
                  <a:gd name="f404" fmla="*/ f336 1 f224"/>
                  <a:gd name="f405" fmla="*/ f337 1 f224"/>
                  <a:gd name="f406" fmla="*/ f338 1 f224"/>
                  <a:gd name="f407" fmla="*/ f339 1 f224"/>
                  <a:gd name="f408" fmla="*/ f340 1 f224"/>
                  <a:gd name="f409" fmla="*/ f341 1 f224"/>
                  <a:gd name="f410" fmla="*/ f342 1 f224"/>
                  <a:gd name="f411" fmla="*/ f343 1 f224"/>
                  <a:gd name="f412" fmla="*/ f344 1 f224"/>
                  <a:gd name="f413" fmla="*/ f345 1 f224"/>
                  <a:gd name="f414" fmla="*/ f346 1 f224"/>
                  <a:gd name="f415" fmla="*/ f347 1 f224"/>
                  <a:gd name="f416" fmla="*/ f348 1 f224"/>
                  <a:gd name="f417" fmla="*/ f349 1 f224"/>
                  <a:gd name="f418" fmla="*/ f350 1 f224"/>
                  <a:gd name="f419" fmla="*/ f351 1 f224"/>
                  <a:gd name="f420" fmla="*/ f352 1 f224"/>
                  <a:gd name="f421" fmla="*/ f353 1 f224"/>
                  <a:gd name="f422" fmla="*/ f354 1 f224"/>
                  <a:gd name="f423" fmla="*/ f355 1 f224"/>
                  <a:gd name="f424" fmla="*/ f356 1 f224"/>
                  <a:gd name="f425" fmla="*/ f357 1 f224"/>
                  <a:gd name="f426" fmla="*/ f358 f217 1"/>
                  <a:gd name="f427" fmla="*/ f359 f217 1"/>
                  <a:gd name="f428" fmla="*/ f359 f218 1"/>
                  <a:gd name="f429" fmla="*/ f358 f218 1"/>
                  <a:gd name="f430" fmla="*/ f360 f217 1"/>
                  <a:gd name="f431" fmla="*/ f361 f218 1"/>
                  <a:gd name="f432" fmla="*/ f362 f217 1"/>
                  <a:gd name="f433" fmla="*/ f363 f218 1"/>
                  <a:gd name="f434" fmla="*/ f364 f217 1"/>
                  <a:gd name="f435" fmla="*/ f365 f218 1"/>
                  <a:gd name="f436" fmla="*/ f366 f217 1"/>
                  <a:gd name="f437" fmla="*/ f367 f218 1"/>
                  <a:gd name="f438" fmla="*/ f368 f217 1"/>
                  <a:gd name="f439" fmla="*/ f369 f218 1"/>
                  <a:gd name="f440" fmla="*/ f370 f217 1"/>
                  <a:gd name="f441" fmla="*/ f371 f218 1"/>
                  <a:gd name="f442" fmla="*/ f372 f217 1"/>
                  <a:gd name="f443" fmla="*/ f373 f218 1"/>
                  <a:gd name="f444" fmla="*/ f374 f217 1"/>
                  <a:gd name="f445" fmla="*/ f375 f218 1"/>
                  <a:gd name="f446" fmla="*/ f376 f217 1"/>
                  <a:gd name="f447" fmla="*/ f377 f218 1"/>
                  <a:gd name="f448" fmla="*/ f378 f217 1"/>
                  <a:gd name="f449" fmla="*/ f379 f218 1"/>
                  <a:gd name="f450" fmla="*/ f380 f217 1"/>
                  <a:gd name="f451" fmla="*/ f374 f218 1"/>
                  <a:gd name="f452" fmla="*/ f381 f217 1"/>
                  <a:gd name="f453" fmla="*/ f382 f217 1"/>
                  <a:gd name="f454" fmla="*/ f383 f217 1"/>
                  <a:gd name="f455" fmla="*/ f372 f218 1"/>
                  <a:gd name="f456" fmla="*/ f366 f218 1"/>
                  <a:gd name="f457" fmla="*/ f384 f218 1"/>
                  <a:gd name="f458" fmla="*/ f385 f218 1"/>
                  <a:gd name="f459" fmla="*/ f386 f218 1"/>
                  <a:gd name="f460" fmla="*/ f387 f218 1"/>
                  <a:gd name="f461" fmla="*/ f388 f218 1"/>
                  <a:gd name="f462" fmla="*/ f389 f217 1"/>
                  <a:gd name="f463" fmla="*/ f390 f218 1"/>
                  <a:gd name="f464" fmla="*/ f391 f217 1"/>
                  <a:gd name="f465" fmla="*/ f382 f218 1"/>
                  <a:gd name="f466" fmla="*/ f392 f218 1"/>
                  <a:gd name="f467" fmla="*/ f393 f217 1"/>
                  <a:gd name="f468" fmla="*/ f394 f218 1"/>
                  <a:gd name="f469" fmla="*/ f395 f217 1"/>
                  <a:gd name="f470" fmla="*/ f396 f218 1"/>
                  <a:gd name="f471" fmla="*/ f397 f217 1"/>
                  <a:gd name="f472" fmla="*/ f398 f217 1"/>
                  <a:gd name="f473" fmla="*/ f399 f218 1"/>
                  <a:gd name="f474" fmla="*/ f400 f218 1"/>
                  <a:gd name="f475" fmla="*/ f401 f218 1"/>
                  <a:gd name="f476" fmla="*/ f402 f218 1"/>
                  <a:gd name="f477" fmla="*/ f403 f217 1"/>
                  <a:gd name="f478" fmla="*/ f404 f217 1"/>
                  <a:gd name="f479" fmla="*/ f405 f217 1"/>
                  <a:gd name="f480" fmla="*/ f406 f217 1"/>
                  <a:gd name="f481" fmla="*/ f407 f218 1"/>
                  <a:gd name="f482" fmla="*/ f408 f217 1"/>
                  <a:gd name="f483" fmla="*/ f379 f217 1"/>
                  <a:gd name="f484" fmla="*/ f409 f217 1"/>
                  <a:gd name="f485" fmla="*/ f410 f217 1"/>
                  <a:gd name="f486" fmla="*/ f411 f218 1"/>
                  <a:gd name="f487" fmla="*/ f388 f217 1"/>
                  <a:gd name="f488" fmla="*/ f412 f218 1"/>
                  <a:gd name="f489" fmla="*/ f413 f218 1"/>
                  <a:gd name="f490" fmla="*/ f414 f218 1"/>
                  <a:gd name="f491" fmla="*/ f415 f217 1"/>
                  <a:gd name="f492" fmla="*/ f416 f218 1"/>
                  <a:gd name="f493" fmla="*/ f417 f217 1"/>
                  <a:gd name="f494" fmla="*/ f418 f217 1"/>
                  <a:gd name="f495" fmla="*/ f419 f218 1"/>
                  <a:gd name="f496" fmla="*/ f420 f217 1"/>
                  <a:gd name="f497" fmla="*/ f380 f218 1"/>
                  <a:gd name="f498" fmla="*/ f421 f217 1"/>
                  <a:gd name="f499" fmla="*/ f422 f218 1"/>
                  <a:gd name="f500" fmla="*/ f412 f217 1"/>
                  <a:gd name="f501" fmla="*/ f396 f217 1"/>
                  <a:gd name="f502" fmla="*/ f395 f218 1"/>
                  <a:gd name="f503" fmla="*/ f423 f217 1"/>
                  <a:gd name="f504" fmla="*/ f424 f217 1"/>
                  <a:gd name="f505" fmla="*/ f425 f218 1"/>
                </a:gdLst>
                <a:ahLst/>
                <a:cxnLst>
                  <a:cxn ang="3cd4">
                    <a:pos x="hc" y="t"/>
                  </a:cxn>
                  <a:cxn ang="0">
                    <a:pos x="r" y="vc"/>
                  </a:cxn>
                  <a:cxn ang="cd4">
                    <a:pos x="hc" y="b"/>
                  </a:cxn>
                  <a:cxn ang="cd2">
                    <a:pos x="l" y="vc"/>
                  </a:cxn>
                  <a:cxn ang="f291">
                    <a:pos x="f430" y="f431"/>
                  </a:cxn>
                  <a:cxn ang="f291">
                    <a:pos x="f432" y="f433"/>
                  </a:cxn>
                  <a:cxn ang="f291">
                    <a:pos x="f434" y="f435"/>
                  </a:cxn>
                  <a:cxn ang="f291">
                    <a:pos x="f436" y="f437"/>
                  </a:cxn>
                  <a:cxn ang="f291">
                    <a:pos x="f438" y="f439"/>
                  </a:cxn>
                  <a:cxn ang="f291">
                    <a:pos x="f440" y="f441"/>
                  </a:cxn>
                  <a:cxn ang="f291">
                    <a:pos x="f442" y="f443"/>
                  </a:cxn>
                  <a:cxn ang="f291">
                    <a:pos x="f444" y="f445"/>
                  </a:cxn>
                  <a:cxn ang="f291">
                    <a:pos x="f446" y="f447"/>
                  </a:cxn>
                  <a:cxn ang="f291">
                    <a:pos x="f448" y="f449"/>
                  </a:cxn>
                  <a:cxn ang="f291">
                    <a:pos x="f450" y="f451"/>
                  </a:cxn>
                  <a:cxn ang="f291">
                    <a:pos x="f444" y="f445"/>
                  </a:cxn>
                  <a:cxn ang="f291">
                    <a:pos x="f452" y="f447"/>
                  </a:cxn>
                  <a:cxn ang="f291">
                    <a:pos x="f442" y="f445"/>
                  </a:cxn>
                  <a:cxn ang="f291">
                    <a:pos x="f453" y="f451"/>
                  </a:cxn>
                  <a:cxn ang="f291">
                    <a:pos x="f454" y="f449"/>
                  </a:cxn>
                  <a:cxn ang="f291">
                    <a:pos x="f450" y="f455"/>
                  </a:cxn>
                  <a:cxn ang="f291">
                    <a:pos x="f448" y="f456"/>
                  </a:cxn>
                  <a:cxn ang="f291">
                    <a:pos x="f446" y="f457"/>
                  </a:cxn>
                  <a:cxn ang="f291">
                    <a:pos x="f444" y="f458"/>
                  </a:cxn>
                  <a:cxn ang="f291">
                    <a:pos x="f450" y="f455"/>
                  </a:cxn>
                  <a:cxn ang="f291">
                    <a:pos x="f438" y="f459"/>
                  </a:cxn>
                  <a:cxn ang="f291">
                    <a:pos x="f436" y="f460"/>
                  </a:cxn>
                  <a:cxn ang="f291">
                    <a:pos x="f442" y="f461"/>
                  </a:cxn>
                  <a:cxn ang="f291">
                    <a:pos x="f462" y="f463"/>
                  </a:cxn>
                  <a:cxn ang="f291">
                    <a:pos x="f464" y="f455"/>
                  </a:cxn>
                  <a:cxn ang="f291">
                    <a:pos x="f442" y="f465"/>
                  </a:cxn>
                  <a:cxn ang="f291">
                    <a:pos x="f453" y="f466"/>
                  </a:cxn>
                  <a:cxn ang="f291">
                    <a:pos x="f467" y="f468"/>
                  </a:cxn>
                  <a:cxn ang="f291">
                    <a:pos x="f469" y="f470"/>
                  </a:cxn>
                  <a:cxn ang="f291">
                    <a:pos x="f471" y="f451"/>
                  </a:cxn>
                  <a:cxn ang="f291">
                    <a:pos x="f472" y="f473"/>
                  </a:cxn>
                  <a:cxn ang="f291">
                    <a:pos x="f469" y="f470"/>
                  </a:cxn>
                  <a:cxn ang="f291">
                    <a:pos x="f432" y="f474"/>
                  </a:cxn>
                  <a:cxn ang="f291">
                    <a:pos x="f434" y="f475"/>
                  </a:cxn>
                  <a:cxn ang="f291">
                    <a:pos x="f430" y="f476"/>
                  </a:cxn>
                  <a:cxn ang="f291">
                    <a:pos x="f477" y="f475"/>
                  </a:cxn>
                  <a:cxn ang="f291">
                    <a:pos x="f478" y="f474"/>
                  </a:cxn>
                  <a:cxn ang="f291">
                    <a:pos x="f479" y="f476"/>
                  </a:cxn>
                  <a:cxn ang="f291">
                    <a:pos x="f477" y="f475"/>
                  </a:cxn>
                  <a:cxn ang="f291">
                    <a:pos x="f480" y="f481"/>
                  </a:cxn>
                  <a:cxn ang="f291">
                    <a:pos x="f482" y="f463"/>
                  </a:cxn>
                  <a:cxn ang="f291">
                    <a:pos x="f444" y="f461"/>
                  </a:cxn>
                  <a:cxn ang="f291">
                    <a:pos x="f483" y="f460"/>
                  </a:cxn>
                  <a:cxn ang="f291">
                    <a:pos x="f484" y="f465"/>
                  </a:cxn>
                  <a:cxn ang="f291">
                    <a:pos x="f485" y="f486"/>
                  </a:cxn>
                  <a:cxn ang="f291">
                    <a:pos x="f487" y="f455"/>
                  </a:cxn>
                  <a:cxn ang="f291">
                    <a:pos x="f444" y="f488"/>
                  </a:cxn>
                  <a:cxn ang="f291">
                    <a:pos x="f482" y="f489"/>
                  </a:cxn>
                  <a:cxn ang="f291">
                    <a:pos x="f480" y="f490"/>
                  </a:cxn>
                  <a:cxn ang="f291">
                    <a:pos x="f444" y="f443"/>
                  </a:cxn>
                  <a:cxn ang="f291">
                    <a:pos x="f491" y="f492"/>
                  </a:cxn>
                  <a:cxn ang="f291">
                    <a:pos x="f493" y="f433"/>
                  </a:cxn>
                  <a:cxn ang="f291">
                    <a:pos x="f494" y="f495"/>
                  </a:cxn>
                  <a:cxn ang="f291">
                    <a:pos x="f491" y="f492"/>
                  </a:cxn>
                  <a:cxn ang="f291">
                    <a:pos x="f496" y="f497"/>
                  </a:cxn>
                  <a:cxn ang="f291">
                    <a:pos x="f498" y="f499"/>
                  </a:cxn>
                  <a:cxn ang="f291">
                    <a:pos x="f500" y="f451"/>
                  </a:cxn>
                  <a:cxn ang="f291">
                    <a:pos x="f501" y="f502"/>
                  </a:cxn>
                  <a:cxn ang="f291">
                    <a:pos x="f503" y="f455"/>
                  </a:cxn>
                  <a:cxn ang="f291">
                    <a:pos x="f504" y="f505"/>
                  </a:cxn>
                  <a:cxn ang="f291">
                    <a:pos x="f501" y="f502"/>
                  </a:cxn>
                </a:cxnLst>
                <a:rect l="f426" t="f429" r="f427" b="f428"/>
                <a:pathLst>
                  <a:path w="1652" h="1652">
                    <a:moveTo>
                      <a:pt x="f7" y="f8"/>
                    </a:moveTo>
                    <a:cubicBezTo>
                      <a:pt x="f9" y="f10"/>
                      <a:pt x="f11" y="f12"/>
                      <a:pt x="f13" y="f14"/>
                    </a:cubicBezTo>
                    <a:cubicBezTo>
                      <a:pt x="f15" y="f16"/>
                      <a:pt x="f17" y="f18"/>
                      <a:pt x="f19" y="f20"/>
                    </a:cubicBezTo>
                    <a:cubicBezTo>
                      <a:pt x="f21" y="f22"/>
                      <a:pt x="f23" y="f24"/>
                      <a:pt x="f25" y="f24"/>
                    </a:cubicBezTo>
                    <a:cubicBezTo>
                      <a:pt x="f26" y="f24"/>
                      <a:pt x="f27" y="f24"/>
                      <a:pt x="f27" y="f24"/>
                    </a:cubicBezTo>
                    <a:cubicBezTo>
                      <a:pt x="f28" y="f29"/>
                      <a:pt x="f30" y="f31"/>
                      <a:pt x="f32" y="f33"/>
                    </a:cubicBezTo>
                    <a:cubicBezTo>
                      <a:pt x="f34" y="f35"/>
                      <a:pt x="f36" y="f37"/>
                      <a:pt x="f7" y="f8"/>
                    </a:cubicBezTo>
                    <a:close/>
                    <a:moveTo>
                      <a:pt x="f38" y="f39"/>
                    </a:moveTo>
                    <a:cubicBezTo>
                      <a:pt x="f40" y="f41"/>
                      <a:pt x="f42" y="f43"/>
                      <a:pt x="f44" y="f45"/>
                    </a:cubicBezTo>
                    <a:cubicBezTo>
                      <a:pt x="f46" y="f47"/>
                      <a:pt x="f48" y="f49"/>
                      <a:pt x="f50" y="f51"/>
                    </a:cubicBezTo>
                    <a:cubicBezTo>
                      <a:pt x="f48" y="f52"/>
                      <a:pt x="f53" y="f54"/>
                      <a:pt x="f55" y="f31"/>
                    </a:cubicBezTo>
                    <a:cubicBezTo>
                      <a:pt x="f56" y="f57"/>
                      <a:pt x="f58" y="f59"/>
                      <a:pt x="f60" y="f61"/>
                    </a:cubicBezTo>
                    <a:cubicBezTo>
                      <a:pt x="f62" y="f63"/>
                      <a:pt x="f64" y="f65"/>
                      <a:pt x="f66" y="f5"/>
                    </a:cubicBezTo>
                    <a:cubicBezTo>
                      <a:pt x="f66" y="f67"/>
                      <a:pt x="f66" y="f67"/>
                      <a:pt x="f66" y="f67"/>
                    </a:cubicBezTo>
                    <a:cubicBezTo>
                      <a:pt x="f68" y="f69"/>
                      <a:pt x="f70" y="f71"/>
                      <a:pt x="f38" y="f39"/>
                    </a:cubicBezTo>
                    <a:close/>
                    <a:moveTo>
                      <a:pt x="f72" y="f73"/>
                    </a:moveTo>
                    <a:cubicBezTo>
                      <a:pt x="f74" y="f75"/>
                      <a:pt x="f76" y="f77"/>
                      <a:pt x="f78" y="f79"/>
                    </a:cubicBezTo>
                    <a:cubicBezTo>
                      <a:pt x="f80" y="f81"/>
                      <a:pt x="f82" y="f83"/>
                      <a:pt x="f84" y="f85"/>
                    </a:cubicBezTo>
                    <a:cubicBezTo>
                      <a:pt x="f86" y="f87"/>
                      <a:pt x="f75" y="f88"/>
                      <a:pt x="f89" y="f88"/>
                    </a:cubicBezTo>
                    <a:cubicBezTo>
                      <a:pt x="f90" y="f91"/>
                      <a:pt x="f92" y="f93"/>
                      <a:pt x="f94" y="f95"/>
                    </a:cubicBezTo>
                    <a:cubicBezTo>
                      <a:pt x="f96" y="f97"/>
                      <a:pt x="f87" y="f74"/>
                      <a:pt x="f98" y="f72"/>
                    </a:cubicBezTo>
                    <a:cubicBezTo>
                      <a:pt x="f78" y="f72"/>
                      <a:pt x="f78" y="f72"/>
                      <a:pt x="f78" y="f72"/>
                    </a:cubicBezTo>
                    <a:cubicBezTo>
                      <a:pt x="f76" y="f74"/>
                      <a:pt x="f74" y="f76"/>
                      <a:pt x="f72" y="f78"/>
                    </a:cubicBezTo>
                    <a:lnTo>
                      <a:pt x="f72" y="f73"/>
                    </a:lnTo>
                    <a:close/>
                    <a:moveTo>
                      <a:pt x="f27" y="f88"/>
                    </a:moveTo>
                    <a:cubicBezTo>
                      <a:pt x="f99" y="f88"/>
                      <a:pt x="f100" y="f87"/>
                      <a:pt x="f101" y="f85"/>
                    </a:cubicBezTo>
                    <a:cubicBezTo>
                      <a:pt x="f102" y="f83"/>
                      <a:pt x="f103" y="f81"/>
                      <a:pt x="f104" y="f79"/>
                    </a:cubicBezTo>
                    <a:cubicBezTo>
                      <a:pt x="f105" y="f77"/>
                      <a:pt x="f68" y="f75"/>
                      <a:pt x="f66" y="f73"/>
                    </a:cubicBezTo>
                    <a:cubicBezTo>
                      <a:pt x="f66" y="f78"/>
                      <a:pt x="f66" y="f78"/>
                      <a:pt x="f66" y="f78"/>
                    </a:cubicBezTo>
                    <a:cubicBezTo>
                      <a:pt x="f68" y="f76"/>
                      <a:pt x="f105" y="f74"/>
                      <a:pt x="f104" y="f72"/>
                    </a:cubicBezTo>
                    <a:cubicBezTo>
                      <a:pt x="f106" y="f72"/>
                      <a:pt x="f106" y="f72"/>
                      <a:pt x="f106" y="f72"/>
                    </a:cubicBezTo>
                    <a:cubicBezTo>
                      <a:pt x="f21" y="f74"/>
                      <a:pt x="f19" y="f97"/>
                      <a:pt x="f107" y="f95"/>
                    </a:cubicBezTo>
                    <a:cubicBezTo>
                      <a:pt x="f108" y="f93"/>
                      <a:pt x="f109" y="f91"/>
                      <a:pt x="f27" y="f88"/>
                    </a:cubicBezTo>
                    <a:close/>
                    <a:moveTo>
                      <a:pt x="f78" y="f66"/>
                    </a:moveTo>
                    <a:cubicBezTo>
                      <a:pt x="f98" y="f66"/>
                      <a:pt x="f98" y="f66"/>
                      <a:pt x="f98" y="f66"/>
                    </a:cubicBezTo>
                    <a:cubicBezTo>
                      <a:pt x="f87" y="f68"/>
                      <a:pt x="f96" y="f70"/>
                      <a:pt x="f94" y="f38"/>
                    </a:cubicBezTo>
                    <a:cubicBezTo>
                      <a:pt x="f92" y="f110"/>
                      <a:pt x="f90" y="f111"/>
                      <a:pt x="f89" y="f112"/>
                    </a:cubicBezTo>
                    <a:cubicBezTo>
                      <a:pt x="f75" y="f112"/>
                      <a:pt x="f86" y="f21"/>
                      <a:pt x="f84" y="f113"/>
                    </a:cubicBezTo>
                    <a:cubicBezTo>
                      <a:pt x="f82" y="f114"/>
                      <a:pt x="f80" y="f115"/>
                      <a:pt x="f78" y="f116"/>
                    </a:cubicBezTo>
                    <a:cubicBezTo>
                      <a:pt x="f76" y="f117"/>
                      <a:pt x="f74" y="f99"/>
                      <a:pt x="f72" y="f118"/>
                    </a:cubicBezTo>
                    <a:cubicBezTo>
                      <a:pt x="f72" y="f104"/>
                      <a:pt x="f72" y="f104"/>
                      <a:pt x="f72" y="f104"/>
                    </a:cubicBezTo>
                    <a:cubicBezTo>
                      <a:pt x="f74" y="f105"/>
                      <a:pt x="f76" y="f68"/>
                      <a:pt x="f78" y="f66"/>
                    </a:cubicBezTo>
                    <a:close/>
                    <a:moveTo>
                      <a:pt x="f55" y="f119"/>
                    </a:moveTo>
                    <a:cubicBezTo>
                      <a:pt x="f53" y="f120"/>
                      <a:pt x="f48" y="f121"/>
                      <a:pt x="f50" y="f122"/>
                    </a:cubicBezTo>
                    <a:cubicBezTo>
                      <a:pt x="f48" y="f123"/>
                      <a:pt x="f46" y="f124"/>
                      <a:pt x="f44" y="f125"/>
                    </a:cubicBezTo>
                    <a:cubicBezTo>
                      <a:pt x="f42" y="f126"/>
                      <a:pt x="f40" y="f127"/>
                      <a:pt x="f38" y="f128"/>
                    </a:cubicBezTo>
                    <a:cubicBezTo>
                      <a:pt x="f70" y="f129"/>
                      <a:pt x="f68" y="f11"/>
                      <a:pt x="f66" y="f130"/>
                    </a:cubicBezTo>
                    <a:cubicBezTo>
                      <a:pt x="f66" y="f6"/>
                      <a:pt x="f66" y="f6"/>
                      <a:pt x="f66" y="f6"/>
                    </a:cubicBezTo>
                    <a:cubicBezTo>
                      <a:pt x="f64" y="f131"/>
                      <a:pt x="f62" y="f132"/>
                      <a:pt x="f60" y="f133"/>
                    </a:cubicBezTo>
                    <a:cubicBezTo>
                      <a:pt x="f58" y="f134"/>
                      <a:pt x="f56" y="f135"/>
                      <a:pt x="f55" y="f119"/>
                    </a:cubicBezTo>
                    <a:close/>
                    <a:moveTo>
                      <a:pt x="f107" y="f38"/>
                    </a:moveTo>
                    <a:cubicBezTo>
                      <a:pt x="f19" y="f70"/>
                      <a:pt x="f21" y="f68"/>
                      <a:pt x="f106" y="f66"/>
                    </a:cubicBezTo>
                    <a:cubicBezTo>
                      <a:pt x="f104" y="f66"/>
                      <a:pt x="f104" y="f66"/>
                      <a:pt x="f104" y="f66"/>
                    </a:cubicBezTo>
                    <a:cubicBezTo>
                      <a:pt x="f105" y="f68"/>
                      <a:pt x="f68" y="f105"/>
                      <a:pt x="f66" y="f104"/>
                    </a:cubicBezTo>
                    <a:cubicBezTo>
                      <a:pt x="f66" y="f118"/>
                      <a:pt x="f66" y="f118"/>
                      <a:pt x="f66" y="f118"/>
                    </a:cubicBezTo>
                    <a:cubicBezTo>
                      <a:pt x="f68" y="f99"/>
                      <a:pt x="f105" y="f117"/>
                      <a:pt x="f104" y="f116"/>
                    </a:cubicBezTo>
                    <a:cubicBezTo>
                      <a:pt x="f103" y="f115"/>
                      <a:pt x="f102" y="f114"/>
                      <a:pt x="f101" y="f113"/>
                    </a:cubicBezTo>
                    <a:cubicBezTo>
                      <a:pt x="f100" y="f21"/>
                      <a:pt x="f99" y="f112"/>
                      <a:pt x="f27" y="f112"/>
                    </a:cubicBezTo>
                    <a:cubicBezTo>
                      <a:pt x="f109" y="f111"/>
                      <a:pt x="f108" y="f110"/>
                      <a:pt x="f107" y="f38"/>
                    </a:cubicBezTo>
                    <a:close/>
                    <a:moveTo>
                      <a:pt x="f136" y="f137"/>
                    </a:moveTo>
                    <a:cubicBezTo>
                      <a:pt x="f138" y="f139"/>
                      <a:pt x="f140" y="f141"/>
                      <a:pt x="f124" y="f78"/>
                    </a:cubicBezTo>
                    <a:cubicBezTo>
                      <a:pt x="f142" y="f76"/>
                      <a:pt x="f143" y="f74"/>
                      <a:pt x="f144" y="f72"/>
                    </a:cubicBezTo>
                    <a:cubicBezTo>
                      <a:pt x="f6" y="f72"/>
                      <a:pt x="f6" y="f72"/>
                      <a:pt x="f6" y="f72"/>
                    </a:cubicBezTo>
                    <a:cubicBezTo>
                      <a:pt x="f145" y="f146"/>
                      <a:pt x="f147" y="f148"/>
                      <a:pt x="f149" y="f150"/>
                    </a:cubicBezTo>
                    <a:cubicBezTo>
                      <a:pt x="f151" y="f20"/>
                      <a:pt x="f152" y="f153"/>
                      <a:pt x="f154" y="f155"/>
                    </a:cubicBezTo>
                    <a:cubicBezTo>
                      <a:pt x="f156" y="f157"/>
                      <a:pt x="f158" y="f159"/>
                      <a:pt x="f136" y="f137"/>
                    </a:cubicBezTo>
                    <a:close/>
                    <a:moveTo>
                      <a:pt x="f19" y="f160"/>
                    </a:moveTo>
                    <a:cubicBezTo>
                      <a:pt x="f21" y="f161"/>
                      <a:pt x="f23" y="f162"/>
                      <a:pt x="f25" y="f162"/>
                    </a:cubicBezTo>
                    <a:cubicBezTo>
                      <a:pt x="f26" y="f162"/>
                      <a:pt x="f27" y="f162"/>
                      <a:pt x="f27" y="f162"/>
                    </a:cubicBezTo>
                    <a:cubicBezTo>
                      <a:pt x="f28" y="f163"/>
                      <a:pt x="f30" y="f119"/>
                      <a:pt x="f32" y="f164"/>
                    </a:cubicBezTo>
                    <a:cubicBezTo>
                      <a:pt x="f34" y="f165"/>
                      <a:pt x="f36" y="f166"/>
                      <a:pt x="f7" y="f167"/>
                    </a:cubicBezTo>
                    <a:cubicBezTo>
                      <a:pt x="f9" y="f168"/>
                      <a:pt x="f11" y="f169"/>
                      <a:pt x="f13" y="f170"/>
                    </a:cubicBezTo>
                    <a:cubicBezTo>
                      <a:pt x="f15" y="f171"/>
                      <a:pt x="f17" y="f172"/>
                      <a:pt x="f19" y="f160"/>
                    </a:cubicBezTo>
                    <a:close/>
                    <a:moveTo>
                      <a:pt x="f173" y="f164"/>
                    </a:moveTo>
                    <a:cubicBezTo>
                      <a:pt x="f174" y="f119"/>
                      <a:pt x="f175" y="f163"/>
                      <a:pt x="f89" y="f162"/>
                    </a:cubicBezTo>
                    <a:cubicBezTo>
                      <a:pt x="f89" y="f162"/>
                      <a:pt x="f176" y="f162"/>
                      <a:pt x="f176" y="f162"/>
                    </a:cubicBezTo>
                    <a:cubicBezTo>
                      <a:pt x="f177" y="f162"/>
                      <a:pt x="f87" y="f161"/>
                      <a:pt x="f96" y="f160"/>
                    </a:cubicBezTo>
                    <a:cubicBezTo>
                      <a:pt x="f178" y="f172"/>
                      <a:pt x="f179" y="f171"/>
                      <a:pt x="f180" y="f170"/>
                    </a:cubicBezTo>
                    <a:cubicBezTo>
                      <a:pt x="f69" y="f169"/>
                      <a:pt x="f181" y="f168"/>
                      <a:pt x="f182" y="f167"/>
                    </a:cubicBezTo>
                    <a:cubicBezTo>
                      <a:pt x="f183" y="f166"/>
                      <a:pt x="f184" y="f165"/>
                      <a:pt x="f173" y="f164"/>
                    </a:cubicBezTo>
                    <a:close/>
                    <a:moveTo>
                      <a:pt x="f95" y="f128"/>
                    </a:moveTo>
                    <a:cubicBezTo>
                      <a:pt x="f185" y="f127"/>
                      <a:pt x="f186" y="f126"/>
                      <a:pt x="f187" y="f125"/>
                    </a:cubicBezTo>
                    <a:cubicBezTo>
                      <a:pt x="f188" y="f124"/>
                      <a:pt x="f189" y="f123"/>
                      <a:pt x="f190" y="f122"/>
                    </a:cubicBezTo>
                    <a:cubicBezTo>
                      <a:pt x="f189" y="f121"/>
                      <a:pt x="f191" y="f120"/>
                      <a:pt x="f139" y="f119"/>
                    </a:cubicBezTo>
                    <a:cubicBezTo>
                      <a:pt x="f192" y="f135"/>
                      <a:pt x="f193" y="f134"/>
                      <a:pt x="f194" y="f133"/>
                    </a:cubicBezTo>
                    <a:cubicBezTo>
                      <a:pt x="f195" y="f132"/>
                      <a:pt x="f196" y="f131"/>
                      <a:pt x="f72" y="f6"/>
                    </a:cubicBezTo>
                    <a:cubicBezTo>
                      <a:pt x="f72" y="f130"/>
                      <a:pt x="f72" y="f130"/>
                      <a:pt x="f72" y="f130"/>
                    </a:cubicBezTo>
                    <a:cubicBezTo>
                      <a:pt x="f74" y="f11"/>
                      <a:pt x="f97" y="f129"/>
                      <a:pt x="f95" y="f128"/>
                    </a:cubicBezTo>
                    <a:close/>
                    <a:moveTo>
                      <a:pt x="f144" y="f66"/>
                    </a:moveTo>
                    <a:cubicBezTo>
                      <a:pt x="f143" y="f68"/>
                      <a:pt x="f142" y="f105"/>
                      <a:pt x="f124" y="f104"/>
                    </a:cubicBezTo>
                    <a:cubicBezTo>
                      <a:pt x="f140" y="f197"/>
                      <a:pt x="f138" y="f55"/>
                      <a:pt x="f136" y="f136"/>
                    </a:cubicBezTo>
                    <a:cubicBezTo>
                      <a:pt x="f158" y="f198"/>
                      <a:pt x="f156" y="f199"/>
                      <a:pt x="f154" y="f200"/>
                    </a:cubicBezTo>
                    <a:cubicBezTo>
                      <a:pt x="f152" y="f140"/>
                      <a:pt x="f151" y="f160"/>
                      <a:pt x="f149" y="f201"/>
                    </a:cubicBezTo>
                    <a:cubicBezTo>
                      <a:pt x="f147" y="f202"/>
                      <a:pt x="f145" y="f203"/>
                      <a:pt x="f6" y="f66"/>
                    </a:cubicBezTo>
                    <a:lnTo>
                      <a:pt x="f144" y="f66"/>
                    </a:lnTo>
                    <a:close/>
                    <a:moveTo>
                      <a:pt x="f72" y="f5"/>
                    </a:moveTo>
                    <a:cubicBezTo>
                      <a:pt x="f196" y="f65"/>
                      <a:pt x="f195" y="f63"/>
                      <a:pt x="f194" y="f61"/>
                    </a:cubicBezTo>
                    <a:cubicBezTo>
                      <a:pt x="f193" y="f59"/>
                      <a:pt x="f192" y="f57"/>
                      <a:pt x="f139" y="f31"/>
                    </a:cubicBezTo>
                    <a:cubicBezTo>
                      <a:pt x="f191" y="f54"/>
                      <a:pt x="f189" y="f52"/>
                      <a:pt x="f190" y="f51"/>
                    </a:cubicBezTo>
                    <a:cubicBezTo>
                      <a:pt x="f189" y="f49"/>
                      <a:pt x="f188" y="f47"/>
                      <a:pt x="f187" y="f45"/>
                    </a:cubicBezTo>
                    <a:cubicBezTo>
                      <a:pt x="f186" y="f43"/>
                      <a:pt x="f185" y="f41"/>
                      <a:pt x="f95" y="f39"/>
                    </a:cubicBezTo>
                    <a:cubicBezTo>
                      <a:pt x="f97" y="f71"/>
                      <a:pt x="f74" y="f69"/>
                      <a:pt x="f72" y="f67"/>
                    </a:cubicBezTo>
                    <a:lnTo>
                      <a:pt x="f72" y="f5"/>
                    </a:lnTo>
                    <a:close/>
                    <a:moveTo>
                      <a:pt x="f96" y="f20"/>
                    </a:moveTo>
                    <a:cubicBezTo>
                      <a:pt x="f87" y="f22"/>
                      <a:pt x="f177" y="f24"/>
                      <a:pt x="f176" y="f24"/>
                    </a:cubicBezTo>
                    <a:cubicBezTo>
                      <a:pt x="f176" y="f24"/>
                      <a:pt x="f89" y="f24"/>
                      <a:pt x="f89" y="f24"/>
                    </a:cubicBezTo>
                    <a:cubicBezTo>
                      <a:pt x="f175" y="f29"/>
                      <a:pt x="f174" y="f31"/>
                      <a:pt x="f173" y="f33"/>
                    </a:cubicBezTo>
                    <a:cubicBezTo>
                      <a:pt x="f184" y="f35"/>
                      <a:pt x="f183" y="f37"/>
                      <a:pt x="f182" y="f8"/>
                    </a:cubicBezTo>
                    <a:cubicBezTo>
                      <a:pt x="f181" y="f10"/>
                      <a:pt x="f69" y="f12"/>
                      <a:pt x="f180" y="f14"/>
                    </a:cubicBezTo>
                    <a:cubicBezTo>
                      <a:pt x="f179" y="f16"/>
                      <a:pt x="f178" y="f18"/>
                      <a:pt x="f96" y="f20"/>
                    </a:cubicBezTo>
                    <a:close/>
                    <a:moveTo>
                      <a:pt x="f204" y="f72"/>
                    </a:moveTo>
                    <a:cubicBezTo>
                      <a:pt x="f205" y="f74"/>
                      <a:pt x="f206" y="f76"/>
                      <a:pt x="f47" y="f78"/>
                    </a:cubicBezTo>
                    <a:cubicBezTo>
                      <a:pt x="f153" y="f141"/>
                      <a:pt x="f207" y="f139"/>
                      <a:pt x="f137" y="f137"/>
                    </a:cubicBezTo>
                    <a:cubicBezTo>
                      <a:pt x="f208" y="f159"/>
                      <a:pt x="f209" y="f157"/>
                      <a:pt x="f210" y="f155"/>
                    </a:cubicBezTo>
                    <a:cubicBezTo>
                      <a:pt x="f211" y="f153"/>
                      <a:pt x="f212" y="f20"/>
                      <a:pt x="f213" y="f150"/>
                    </a:cubicBezTo>
                    <a:cubicBezTo>
                      <a:pt x="f214" y="f148"/>
                      <a:pt x="f215" y="f146"/>
                      <a:pt x="f5" y="f72"/>
                    </a:cubicBezTo>
                    <a:lnTo>
                      <a:pt x="f204" y="f72"/>
                    </a:lnTo>
                    <a:close/>
                    <a:moveTo>
                      <a:pt x="f137" y="f136"/>
                    </a:moveTo>
                    <a:cubicBezTo>
                      <a:pt x="f207" y="f55"/>
                      <a:pt x="f153" y="f197"/>
                      <a:pt x="f47" y="f104"/>
                    </a:cubicBezTo>
                    <a:cubicBezTo>
                      <a:pt x="f206" y="f105"/>
                      <a:pt x="f205" y="f68"/>
                      <a:pt x="f204" y="f66"/>
                    </a:cubicBezTo>
                    <a:cubicBezTo>
                      <a:pt x="f5" y="f66"/>
                      <a:pt x="f5" y="f66"/>
                      <a:pt x="f5" y="f66"/>
                    </a:cubicBezTo>
                    <a:cubicBezTo>
                      <a:pt x="f215" y="f203"/>
                      <a:pt x="f214" y="f202"/>
                      <a:pt x="f213" y="f201"/>
                    </a:cubicBezTo>
                    <a:cubicBezTo>
                      <a:pt x="f212" y="f160"/>
                      <a:pt x="f211" y="f140"/>
                      <a:pt x="f210" y="f200"/>
                    </a:cubicBezTo>
                    <a:cubicBezTo>
                      <a:pt x="f209" y="f199"/>
                      <a:pt x="f208" y="f198"/>
                      <a:pt x="f137" y="f136"/>
                    </a:cubicBez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51" name="Content Placeholder 3"/>
          <p:cNvSpPr txBox="1"/>
          <p:nvPr/>
        </p:nvSpPr>
        <p:spPr>
          <a:xfrm>
            <a:off x="6207877" y="366693"/>
            <a:ext cx="5581130" cy="553998"/>
          </a:xfrm>
          <a:prstGeom prst="rect">
            <a:avLst/>
          </a:prstGeom>
          <a:noFill/>
          <a:ln cap="flat">
            <a:noFill/>
            <a:tailEnd type="arrow"/>
          </a:ln>
        </p:spPr>
        <p:txBody>
          <a:bodyPr vert="horz" wrap="square" lIns="0" tIns="0" rIns="0" bIns="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Ensure timely access to measurably secure and affordable ME technology</a:t>
            </a:r>
          </a:p>
        </p:txBody>
      </p:sp>
      <p:sp>
        <p:nvSpPr>
          <p:cNvPr id="52" name="Content Placeholder 3"/>
          <p:cNvSpPr txBox="1"/>
          <p:nvPr/>
        </p:nvSpPr>
        <p:spPr>
          <a:xfrm>
            <a:off x="6201140" y="1353255"/>
            <a:ext cx="5362718" cy="553998"/>
          </a:xfrm>
          <a:prstGeom prst="rect">
            <a:avLst/>
          </a:prstGeom>
          <a:noFill/>
          <a:ln cap="flat">
            <a:noFill/>
            <a:tailEnd type="arrow"/>
          </a:ln>
        </p:spPr>
        <p:txBody>
          <a:bodyPr vert="horz" wrap="square" lIns="0" tIns="0" rIns="0" bIns="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Motivate programs and their primes to modernize and exploit the most capable ME</a:t>
            </a:r>
          </a:p>
        </p:txBody>
      </p:sp>
      <p:grpSp>
        <p:nvGrpSpPr>
          <p:cNvPr id="53" name="Group 44"/>
          <p:cNvGrpSpPr/>
          <p:nvPr/>
        </p:nvGrpSpPr>
        <p:grpSpPr>
          <a:xfrm>
            <a:off x="4978002" y="1086287"/>
            <a:ext cx="1088986" cy="1087934"/>
            <a:chOff x="4978002" y="4781827"/>
            <a:chExt cx="1088986" cy="1087934"/>
          </a:xfrm>
        </p:grpSpPr>
        <p:sp>
          <p:nvSpPr>
            <p:cNvPr id="54" name="AutoShape 3"/>
            <p:cNvSpPr/>
            <p:nvPr/>
          </p:nvSpPr>
          <p:spPr>
            <a:xfrm>
              <a:off x="4978002" y="4781827"/>
              <a:ext cx="1088986" cy="1087934"/>
            </a:xfrm>
            <a:prstGeom prst="rect">
              <a:avLst/>
            </a:prstGeom>
            <a:no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31"/>
            <p:cNvSpPr/>
            <p:nvPr/>
          </p:nvSpPr>
          <p:spPr>
            <a:xfrm>
              <a:off x="5095612" y="4898395"/>
              <a:ext cx="852705" cy="852705"/>
            </a:xfrm>
            <a:custGeom>
              <a:avLst/>
              <a:gdLst>
                <a:gd name="f0" fmla="val 10800000"/>
                <a:gd name="f1" fmla="val 5400000"/>
                <a:gd name="f2" fmla="val 180"/>
                <a:gd name="f3" fmla="val w"/>
                <a:gd name="f4" fmla="val h"/>
                <a:gd name="f5" fmla="val 0"/>
                <a:gd name="f6" fmla="val 1289050"/>
                <a:gd name="f7" fmla="val 912813"/>
                <a:gd name="f8" fmla="val 1146175"/>
                <a:gd name="f9" fmla="val 921472"/>
                <a:gd name="f10" fmla="val 928688"/>
                <a:gd name="f11" fmla="val 1153283"/>
                <a:gd name="f12" fmla="val 1161813"/>
                <a:gd name="f13" fmla="val 1273412"/>
                <a:gd name="f14" fmla="val 1281942"/>
                <a:gd name="f15" fmla="val 904154"/>
                <a:gd name="f16" fmla="val 896938"/>
                <a:gd name="f17" fmla="val 733425"/>
                <a:gd name="f18" fmla="val 742806"/>
                <a:gd name="f19" fmla="val 749300"/>
                <a:gd name="f20" fmla="val 724766"/>
                <a:gd name="f21" fmla="val 717550"/>
                <a:gd name="f22" fmla="val 555625"/>
                <a:gd name="f23" fmla="val 564284"/>
                <a:gd name="f24" fmla="val 571500"/>
                <a:gd name="f25" fmla="val 546245"/>
                <a:gd name="f26" fmla="val 539750"/>
                <a:gd name="f27" fmla="val 376238"/>
                <a:gd name="f28" fmla="val 384897"/>
                <a:gd name="f29" fmla="val 392113"/>
                <a:gd name="f30" fmla="val 367579"/>
                <a:gd name="f31" fmla="val 360363"/>
                <a:gd name="f32" fmla="val 896937"/>
                <a:gd name="f33" fmla="val 904153"/>
                <a:gd name="f34" fmla="val 912812"/>
                <a:gd name="f35" fmla="val 921471"/>
                <a:gd name="f36" fmla="val 928687"/>
                <a:gd name="f37" fmla="val 15093"/>
                <a:gd name="f38" fmla="val 128651"/>
                <a:gd name="f39" fmla="val 137276"/>
                <a:gd name="f40" fmla="val 144463"/>
                <a:gd name="f41" fmla="val 7187"/>
                <a:gd name="f42" fmla="val 546244"/>
                <a:gd name="f43" fmla="val 445294"/>
                <a:gd name="f44" fmla="val 438150"/>
                <a:gd name="f45" fmla="val 441722"/>
                <a:gd name="f46" fmla="val 845344"/>
                <a:gd name="f47" fmla="val 848916"/>
                <a:gd name="f48" fmla="val 852488"/>
                <a:gd name="f49" fmla="val 360362"/>
                <a:gd name="f50" fmla="val 367578"/>
                <a:gd name="f51" fmla="val 376237"/>
                <a:gd name="f52" fmla="val 384896"/>
                <a:gd name="f53" fmla="val 392112"/>
                <a:gd name="f54" fmla="val 273842"/>
                <a:gd name="f55" fmla="val 268287"/>
                <a:gd name="f56" fmla="val 1015208"/>
                <a:gd name="f57" fmla="val 1019493"/>
                <a:gd name="f58" fmla="val 1022350"/>
                <a:gd name="f59" fmla="val 271138"/>
                <a:gd name="f60" fmla="val 275414"/>
                <a:gd name="f61" fmla="val 1015223"/>
                <a:gd name="f62" fmla="val 1019499"/>
                <a:gd name="f63" fmla="val 269557"/>
                <a:gd name="f64" fmla="val 266700"/>
                <a:gd name="f65" fmla="val 215900"/>
                <a:gd name="f66" fmla="val 214312"/>
                <a:gd name="f67" fmla="val 1074737"/>
                <a:gd name="f68" fmla="val 1074738"/>
                <a:gd name="f69" fmla="val 199853"/>
                <a:gd name="f70" fmla="val 184150"/>
                <a:gd name="f71" fmla="val 1089198"/>
                <a:gd name="f72" fmla="val 1097763"/>
                <a:gd name="f73" fmla="val 1104900"/>
                <a:gd name="f74" fmla="val 191289"/>
                <a:gd name="f75" fmla="val 199856"/>
                <a:gd name="f76" fmla="val 1090783"/>
                <a:gd name="f77" fmla="val 1099349"/>
                <a:gd name="f78" fmla="val 1106488"/>
                <a:gd name="f79" fmla="val 191288"/>
                <a:gd name="f80" fmla="val 7073"/>
                <a:gd name="f81" fmla="val 15561"/>
                <a:gd name="f82" fmla="val 127314"/>
                <a:gd name="f83" fmla="val 135802"/>
                <a:gd name="f84" fmla="val 142875"/>
                <a:gd name="f85" fmla="+- 0 0 -90"/>
                <a:gd name="f86" fmla="*/ f3 1 1289050"/>
                <a:gd name="f87" fmla="*/ f4 1 1289050"/>
                <a:gd name="f88" fmla="val f5"/>
                <a:gd name="f89" fmla="val f6"/>
                <a:gd name="f90" fmla="*/ f85 f0 1"/>
                <a:gd name="f91" fmla="+- f89 0 f88"/>
                <a:gd name="f92" fmla="*/ f90 1 f2"/>
                <a:gd name="f93" fmla="*/ f91 1 1289050"/>
                <a:gd name="f94" fmla="*/ 912813 f91 1"/>
                <a:gd name="f95" fmla="*/ 1146175 f91 1"/>
                <a:gd name="f96" fmla="*/ 928688 f91 1"/>
                <a:gd name="f97" fmla="*/ 1161813 f91 1"/>
                <a:gd name="f98" fmla="*/ 1273412 f91 1"/>
                <a:gd name="f99" fmla="*/ 1289050 f91 1"/>
                <a:gd name="f100" fmla="*/ 896938 f91 1"/>
                <a:gd name="f101" fmla="*/ 733425 f91 1"/>
                <a:gd name="f102" fmla="*/ 749300 f91 1"/>
                <a:gd name="f103" fmla="*/ 717550 f91 1"/>
                <a:gd name="f104" fmla="*/ 555625 f91 1"/>
                <a:gd name="f105" fmla="*/ 571500 f91 1"/>
                <a:gd name="f106" fmla="*/ 539750 f91 1"/>
                <a:gd name="f107" fmla="*/ 376238 f91 1"/>
                <a:gd name="f108" fmla="*/ 392113 f91 1"/>
                <a:gd name="f109" fmla="*/ 360363 f91 1"/>
                <a:gd name="f110" fmla="*/ 896937 f91 1"/>
                <a:gd name="f111" fmla="*/ 912812 f91 1"/>
                <a:gd name="f112" fmla="*/ 928687 f91 1"/>
                <a:gd name="f113" fmla="*/ 15093 f91 1"/>
                <a:gd name="f114" fmla="*/ 128651 f91 1"/>
                <a:gd name="f115" fmla="*/ 144463 f91 1"/>
                <a:gd name="f116" fmla="*/ 0 f91 1"/>
                <a:gd name="f117" fmla="*/ 445294 f91 1"/>
                <a:gd name="f118" fmla="*/ 438150 f91 1"/>
                <a:gd name="f119" fmla="*/ 845344 f91 1"/>
                <a:gd name="f120" fmla="*/ 852488 f91 1"/>
                <a:gd name="f121" fmla="*/ 360362 f91 1"/>
                <a:gd name="f122" fmla="*/ 376237 f91 1"/>
                <a:gd name="f123" fmla="*/ 392112 f91 1"/>
                <a:gd name="f124" fmla="*/ 273842 f91 1"/>
                <a:gd name="f125" fmla="*/ 268287 f91 1"/>
                <a:gd name="f126" fmla="*/ 1015208 f91 1"/>
                <a:gd name="f127" fmla="*/ 1022350 f91 1"/>
                <a:gd name="f128" fmla="*/ 275414 f91 1"/>
                <a:gd name="f129" fmla="*/ 1015223 f91 1"/>
                <a:gd name="f130" fmla="*/ 266700 f91 1"/>
                <a:gd name="f131" fmla="*/ 215900 f91 1"/>
                <a:gd name="f132" fmla="*/ 214312 f91 1"/>
                <a:gd name="f133" fmla="*/ 1074737 f91 1"/>
                <a:gd name="f134" fmla="*/ 1074738 f91 1"/>
                <a:gd name="f135" fmla="*/ 199853 f91 1"/>
                <a:gd name="f136" fmla="*/ 184150 f91 1"/>
                <a:gd name="f137" fmla="*/ 1089198 f91 1"/>
                <a:gd name="f138" fmla="*/ 1104900 f91 1"/>
                <a:gd name="f139" fmla="*/ 199856 f91 1"/>
                <a:gd name="f140" fmla="*/ 1090783 f91 1"/>
                <a:gd name="f141" fmla="*/ 1106488 f91 1"/>
                <a:gd name="f142" fmla="*/ 15561 f91 1"/>
                <a:gd name="f143" fmla="*/ 127314 f91 1"/>
                <a:gd name="f144" fmla="*/ 142875 f91 1"/>
                <a:gd name="f145" fmla="+- f92 0 f1"/>
                <a:gd name="f146" fmla="*/ f94 1 1289050"/>
                <a:gd name="f147" fmla="*/ f95 1 1289050"/>
                <a:gd name="f148" fmla="*/ f96 1 1289050"/>
                <a:gd name="f149" fmla="*/ f97 1 1289050"/>
                <a:gd name="f150" fmla="*/ f98 1 1289050"/>
                <a:gd name="f151" fmla="*/ f99 1 1289050"/>
                <a:gd name="f152" fmla="*/ f100 1 1289050"/>
                <a:gd name="f153" fmla="*/ f101 1 1289050"/>
                <a:gd name="f154" fmla="*/ f102 1 1289050"/>
                <a:gd name="f155" fmla="*/ f103 1 1289050"/>
                <a:gd name="f156" fmla="*/ f104 1 1289050"/>
                <a:gd name="f157" fmla="*/ f105 1 1289050"/>
                <a:gd name="f158" fmla="*/ f106 1 1289050"/>
                <a:gd name="f159" fmla="*/ f107 1 1289050"/>
                <a:gd name="f160" fmla="*/ f108 1 1289050"/>
                <a:gd name="f161" fmla="*/ f109 1 1289050"/>
                <a:gd name="f162" fmla="*/ f110 1 1289050"/>
                <a:gd name="f163" fmla="*/ f111 1 1289050"/>
                <a:gd name="f164" fmla="*/ f112 1 1289050"/>
                <a:gd name="f165" fmla="*/ f113 1 1289050"/>
                <a:gd name="f166" fmla="*/ f114 1 1289050"/>
                <a:gd name="f167" fmla="*/ f115 1 1289050"/>
                <a:gd name="f168" fmla="*/ f116 1 1289050"/>
                <a:gd name="f169" fmla="*/ f117 1 1289050"/>
                <a:gd name="f170" fmla="*/ f118 1 1289050"/>
                <a:gd name="f171" fmla="*/ f119 1 1289050"/>
                <a:gd name="f172" fmla="*/ f120 1 1289050"/>
                <a:gd name="f173" fmla="*/ f121 1 1289050"/>
                <a:gd name="f174" fmla="*/ f122 1 1289050"/>
                <a:gd name="f175" fmla="*/ f123 1 1289050"/>
                <a:gd name="f176" fmla="*/ f124 1 1289050"/>
                <a:gd name="f177" fmla="*/ f125 1 1289050"/>
                <a:gd name="f178" fmla="*/ f126 1 1289050"/>
                <a:gd name="f179" fmla="*/ f127 1 1289050"/>
                <a:gd name="f180" fmla="*/ f128 1 1289050"/>
                <a:gd name="f181" fmla="*/ f129 1 1289050"/>
                <a:gd name="f182" fmla="*/ f130 1 1289050"/>
                <a:gd name="f183" fmla="*/ f131 1 1289050"/>
                <a:gd name="f184" fmla="*/ f132 1 1289050"/>
                <a:gd name="f185" fmla="*/ f133 1 1289050"/>
                <a:gd name="f186" fmla="*/ f134 1 1289050"/>
                <a:gd name="f187" fmla="*/ f135 1 1289050"/>
                <a:gd name="f188" fmla="*/ f136 1 1289050"/>
                <a:gd name="f189" fmla="*/ f137 1 1289050"/>
                <a:gd name="f190" fmla="*/ f138 1 1289050"/>
                <a:gd name="f191" fmla="*/ f139 1 1289050"/>
                <a:gd name="f192" fmla="*/ f140 1 1289050"/>
                <a:gd name="f193" fmla="*/ f141 1 1289050"/>
                <a:gd name="f194" fmla="*/ f142 1 1289050"/>
                <a:gd name="f195" fmla="*/ f143 1 1289050"/>
                <a:gd name="f196" fmla="*/ f144 1 1289050"/>
                <a:gd name="f197" fmla="*/ f88 1 f93"/>
                <a:gd name="f198" fmla="*/ f89 1 f93"/>
                <a:gd name="f199" fmla="*/ f146 1 f93"/>
                <a:gd name="f200" fmla="*/ f147 1 f93"/>
                <a:gd name="f201" fmla="*/ f148 1 f93"/>
                <a:gd name="f202" fmla="*/ f149 1 f93"/>
                <a:gd name="f203" fmla="*/ f150 1 f93"/>
                <a:gd name="f204" fmla="*/ f151 1 f93"/>
                <a:gd name="f205" fmla="*/ f152 1 f93"/>
                <a:gd name="f206" fmla="*/ f153 1 f93"/>
                <a:gd name="f207" fmla="*/ f154 1 f93"/>
                <a:gd name="f208" fmla="*/ f155 1 f93"/>
                <a:gd name="f209" fmla="*/ f156 1 f93"/>
                <a:gd name="f210" fmla="*/ f157 1 f93"/>
                <a:gd name="f211" fmla="*/ f158 1 f93"/>
                <a:gd name="f212" fmla="*/ f159 1 f93"/>
                <a:gd name="f213" fmla="*/ f160 1 f93"/>
                <a:gd name="f214" fmla="*/ f161 1 f93"/>
                <a:gd name="f215" fmla="*/ f162 1 f93"/>
                <a:gd name="f216" fmla="*/ f163 1 f93"/>
                <a:gd name="f217" fmla="*/ f164 1 f93"/>
                <a:gd name="f218" fmla="*/ f165 1 f93"/>
                <a:gd name="f219" fmla="*/ f166 1 f93"/>
                <a:gd name="f220" fmla="*/ f167 1 f93"/>
                <a:gd name="f221" fmla="*/ f168 1 f93"/>
                <a:gd name="f222" fmla="*/ f169 1 f93"/>
                <a:gd name="f223" fmla="*/ f170 1 f93"/>
                <a:gd name="f224" fmla="*/ f171 1 f93"/>
                <a:gd name="f225" fmla="*/ f172 1 f93"/>
                <a:gd name="f226" fmla="*/ f173 1 f93"/>
                <a:gd name="f227" fmla="*/ f174 1 f93"/>
                <a:gd name="f228" fmla="*/ f175 1 f93"/>
                <a:gd name="f229" fmla="*/ f176 1 f93"/>
                <a:gd name="f230" fmla="*/ f177 1 f93"/>
                <a:gd name="f231" fmla="*/ f178 1 f93"/>
                <a:gd name="f232" fmla="*/ f179 1 f93"/>
                <a:gd name="f233" fmla="*/ f180 1 f93"/>
                <a:gd name="f234" fmla="*/ f181 1 f93"/>
                <a:gd name="f235" fmla="*/ f182 1 f93"/>
                <a:gd name="f236" fmla="*/ f183 1 f93"/>
                <a:gd name="f237" fmla="*/ f184 1 f93"/>
                <a:gd name="f238" fmla="*/ f185 1 f93"/>
                <a:gd name="f239" fmla="*/ f186 1 f93"/>
                <a:gd name="f240" fmla="*/ f187 1 f93"/>
                <a:gd name="f241" fmla="*/ f188 1 f93"/>
                <a:gd name="f242" fmla="*/ f189 1 f93"/>
                <a:gd name="f243" fmla="*/ f190 1 f93"/>
                <a:gd name="f244" fmla="*/ f191 1 f93"/>
                <a:gd name="f245" fmla="*/ f192 1 f93"/>
                <a:gd name="f246" fmla="*/ f193 1 f93"/>
                <a:gd name="f247" fmla="*/ f194 1 f93"/>
                <a:gd name="f248" fmla="*/ f195 1 f93"/>
                <a:gd name="f249" fmla="*/ f196 1 f93"/>
                <a:gd name="f250" fmla="*/ f197 f86 1"/>
                <a:gd name="f251" fmla="*/ f198 f86 1"/>
                <a:gd name="f252" fmla="*/ f198 f87 1"/>
                <a:gd name="f253" fmla="*/ f197 f87 1"/>
                <a:gd name="f254" fmla="*/ f199 f86 1"/>
                <a:gd name="f255" fmla="*/ f200 f87 1"/>
                <a:gd name="f256" fmla="*/ f201 f86 1"/>
                <a:gd name="f257" fmla="*/ f202 f87 1"/>
                <a:gd name="f258" fmla="*/ f203 f87 1"/>
                <a:gd name="f259" fmla="*/ f204 f87 1"/>
                <a:gd name="f260" fmla="*/ f205 f86 1"/>
                <a:gd name="f261" fmla="*/ f206 f86 1"/>
                <a:gd name="f262" fmla="*/ f207 f86 1"/>
                <a:gd name="f263" fmla="*/ f208 f86 1"/>
                <a:gd name="f264" fmla="*/ f209 f86 1"/>
                <a:gd name="f265" fmla="*/ f210 f86 1"/>
                <a:gd name="f266" fmla="*/ f211 f86 1"/>
                <a:gd name="f267" fmla="*/ f212 f86 1"/>
                <a:gd name="f268" fmla="*/ f213 f86 1"/>
                <a:gd name="f269" fmla="*/ f214 f86 1"/>
                <a:gd name="f270" fmla="*/ f202 f86 1"/>
                <a:gd name="f271" fmla="*/ f215 f87 1"/>
                <a:gd name="f272" fmla="*/ f203 f86 1"/>
                <a:gd name="f273" fmla="*/ f204 f86 1"/>
                <a:gd name="f274" fmla="*/ f216 f87 1"/>
                <a:gd name="f275" fmla="*/ f217 f87 1"/>
                <a:gd name="f276" fmla="*/ f200 f86 1"/>
                <a:gd name="f277" fmla="*/ f218 f86 1"/>
                <a:gd name="f278" fmla="*/ f219 f86 1"/>
                <a:gd name="f279" fmla="*/ f220 f86 1"/>
                <a:gd name="f280" fmla="*/ f221 f86 1"/>
                <a:gd name="f281" fmla="*/ f208 f87 1"/>
                <a:gd name="f282" fmla="*/ f206 f87 1"/>
                <a:gd name="f283" fmla="*/ f207 f87 1"/>
                <a:gd name="f284" fmla="*/ f211 f87 1"/>
                <a:gd name="f285" fmla="*/ f209 f87 1"/>
                <a:gd name="f286" fmla="*/ f210 f87 1"/>
                <a:gd name="f287" fmla="*/ f222 f86 1"/>
                <a:gd name="f288" fmla="*/ f223 f87 1"/>
                <a:gd name="f289" fmla="*/ f223 f86 1"/>
                <a:gd name="f290" fmla="*/ f222 f87 1"/>
                <a:gd name="f291" fmla="*/ f224 f87 1"/>
                <a:gd name="f292" fmla="*/ f225 f87 1"/>
                <a:gd name="f293" fmla="*/ f224 f86 1"/>
                <a:gd name="f294" fmla="*/ f225 f86 1"/>
                <a:gd name="f295" fmla="*/ f226 f87 1"/>
                <a:gd name="f296" fmla="*/ f227 f87 1"/>
                <a:gd name="f297" fmla="*/ f228 f87 1"/>
                <a:gd name="f298" fmla="*/ f229 f86 1"/>
                <a:gd name="f299" fmla="*/ f230 f87 1"/>
                <a:gd name="f300" fmla="*/ f231 f86 1"/>
                <a:gd name="f301" fmla="*/ f232 f86 1"/>
                <a:gd name="f302" fmla="*/ f233 f87 1"/>
                <a:gd name="f303" fmla="*/ f234 f87 1"/>
                <a:gd name="f304" fmla="*/ f232 f87 1"/>
                <a:gd name="f305" fmla="*/ f235 f86 1"/>
                <a:gd name="f306" fmla="*/ f236 f86 1"/>
                <a:gd name="f307" fmla="*/ f237 f87 1"/>
                <a:gd name="f308" fmla="*/ f238 f87 1"/>
                <a:gd name="f309" fmla="*/ f239 f86 1"/>
                <a:gd name="f310" fmla="*/ f240 f86 1"/>
                <a:gd name="f311" fmla="*/ f241 f87 1"/>
                <a:gd name="f312" fmla="*/ f242 f86 1"/>
                <a:gd name="f313" fmla="*/ f243 f86 1"/>
                <a:gd name="f314" fmla="*/ f244 f87 1"/>
                <a:gd name="f315" fmla="*/ f245 f87 1"/>
                <a:gd name="f316" fmla="*/ f246 f87 1"/>
                <a:gd name="f317" fmla="*/ f241 f86 1"/>
                <a:gd name="f318" fmla="*/ f221 f87 1"/>
                <a:gd name="f319" fmla="*/ f247 f87 1"/>
                <a:gd name="f320" fmla="*/ f248 f87 1"/>
                <a:gd name="f321" fmla="*/ f249 f87 1"/>
              </a:gdLst>
              <a:ahLst/>
              <a:cxnLst>
                <a:cxn ang="3cd4">
                  <a:pos x="hc" y="t"/>
                </a:cxn>
                <a:cxn ang="0">
                  <a:pos x="r" y="vc"/>
                </a:cxn>
                <a:cxn ang="cd4">
                  <a:pos x="hc" y="b"/>
                </a:cxn>
                <a:cxn ang="cd2">
                  <a:pos x="l" y="vc"/>
                </a:cxn>
                <a:cxn ang="f145">
                  <a:pos x="f254" y="f255"/>
                </a:cxn>
                <a:cxn ang="f145">
                  <a:pos x="f256" y="f257"/>
                </a:cxn>
                <a:cxn ang="f145">
                  <a:pos x="f256" y="f258"/>
                </a:cxn>
                <a:cxn ang="f145">
                  <a:pos x="f254" y="f259"/>
                </a:cxn>
                <a:cxn ang="f145">
                  <a:pos x="f260" y="f258"/>
                </a:cxn>
                <a:cxn ang="f145">
                  <a:pos x="f260" y="f257"/>
                </a:cxn>
                <a:cxn ang="f145">
                  <a:pos x="f254" y="f255"/>
                </a:cxn>
                <a:cxn ang="f145">
                  <a:pos x="f261" y="f255"/>
                </a:cxn>
                <a:cxn ang="f145">
                  <a:pos x="f262" y="f257"/>
                </a:cxn>
                <a:cxn ang="f145">
                  <a:pos x="f262" y="f258"/>
                </a:cxn>
                <a:cxn ang="f145">
                  <a:pos x="f261" y="f259"/>
                </a:cxn>
                <a:cxn ang="f145">
                  <a:pos x="f263" y="f258"/>
                </a:cxn>
                <a:cxn ang="f145">
                  <a:pos x="f263" y="f257"/>
                </a:cxn>
                <a:cxn ang="f145">
                  <a:pos x="f261" y="f255"/>
                </a:cxn>
                <a:cxn ang="f145">
                  <a:pos x="f264" y="f255"/>
                </a:cxn>
                <a:cxn ang="f145">
                  <a:pos x="f265" y="f257"/>
                </a:cxn>
                <a:cxn ang="f145">
                  <a:pos x="f265" y="f258"/>
                </a:cxn>
                <a:cxn ang="f145">
                  <a:pos x="f264" y="f259"/>
                </a:cxn>
                <a:cxn ang="f145">
                  <a:pos x="f266" y="f258"/>
                </a:cxn>
                <a:cxn ang="f145">
                  <a:pos x="f266" y="f257"/>
                </a:cxn>
                <a:cxn ang="f145">
                  <a:pos x="f264" y="f255"/>
                </a:cxn>
                <a:cxn ang="f145">
                  <a:pos x="f267" y="f255"/>
                </a:cxn>
                <a:cxn ang="f145">
                  <a:pos x="f268" y="f257"/>
                </a:cxn>
                <a:cxn ang="f145">
                  <a:pos x="f268" y="f258"/>
                </a:cxn>
                <a:cxn ang="f145">
                  <a:pos x="f267" y="f259"/>
                </a:cxn>
                <a:cxn ang="f145">
                  <a:pos x="f269" y="f258"/>
                </a:cxn>
                <a:cxn ang="f145">
                  <a:pos x="f269" y="f257"/>
                </a:cxn>
                <a:cxn ang="f145">
                  <a:pos x="f267" y="f255"/>
                </a:cxn>
                <a:cxn ang="f145">
                  <a:pos x="f270" y="f271"/>
                </a:cxn>
                <a:cxn ang="f145">
                  <a:pos x="f272" y="f271"/>
                </a:cxn>
                <a:cxn ang="f145">
                  <a:pos x="f273" y="f274"/>
                </a:cxn>
                <a:cxn ang="f145">
                  <a:pos x="f272" y="f275"/>
                </a:cxn>
                <a:cxn ang="f145">
                  <a:pos x="f270" y="f275"/>
                </a:cxn>
                <a:cxn ang="f145">
                  <a:pos x="f276" y="f274"/>
                </a:cxn>
                <a:cxn ang="f145">
                  <a:pos x="f270" y="f271"/>
                </a:cxn>
                <a:cxn ang="f145">
                  <a:pos x="f277" y="f271"/>
                </a:cxn>
                <a:cxn ang="f145">
                  <a:pos x="f278" y="f271"/>
                </a:cxn>
                <a:cxn ang="f145">
                  <a:pos x="f279" y="f274"/>
                </a:cxn>
                <a:cxn ang="f145">
                  <a:pos x="f278" y="f275"/>
                </a:cxn>
                <a:cxn ang="f145">
                  <a:pos x="f277" y="f275"/>
                </a:cxn>
                <a:cxn ang="f145">
                  <a:pos x="f280" y="f274"/>
                </a:cxn>
                <a:cxn ang="f145">
                  <a:pos x="f277" y="f271"/>
                </a:cxn>
                <a:cxn ang="f145">
                  <a:pos x="f270" y="f281"/>
                </a:cxn>
                <a:cxn ang="f145">
                  <a:pos x="f272" y="f281"/>
                </a:cxn>
                <a:cxn ang="f145">
                  <a:pos x="f273" y="f282"/>
                </a:cxn>
                <a:cxn ang="f145">
                  <a:pos x="f272" y="f283"/>
                </a:cxn>
                <a:cxn ang="f145">
                  <a:pos x="f270" y="f283"/>
                </a:cxn>
                <a:cxn ang="f145">
                  <a:pos x="f276" y="f282"/>
                </a:cxn>
                <a:cxn ang="f145">
                  <a:pos x="f270" y="f281"/>
                </a:cxn>
                <a:cxn ang="f145">
                  <a:pos x="f277" y="f281"/>
                </a:cxn>
                <a:cxn ang="f145">
                  <a:pos x="f278" y="f281"/>
                </a:cxn>
                <a:cxn ang="f145">
                  <a:pos x="f279" y="f282"/>
                </a:cxn>
                <a:cxn ang="f145">
                  <a:pos x="f278" y="f283"/>
                </a:cxn>
                <a:cxn ang="f145">
                  <a:pos x="f277" y="f283"/>
                </a:cxn>
                <a:cxn ang="f145">
                  <a:pos x="f280" y="f282"/>
                </a:cxn>
                <a:cxn ang="f145">
                  <a:pos x="f277" y="f281"/>
                </a:cxn>
                <a:cxn ang="f145">
                  <a:pos x="f270" y="f284"/>
                </a:cxn>
                <a:cxn ang="f145">
                  <a:pos x="f272" y="f284"/>
                </a:cxn>
                <a:cxn ang="f145">
                  <a:pos x="f273" y="f285"/>
                </a:cxn>
                <a:cxn ang="f145">
                  <a:pos x="f272" y="f286"/>
                </a:cxn>
                <a:cxn ang="f145">
                  <a:pos x="f270" y="f286"/>
                </a:cxn>
                <a:cxn ang="f145">
                  <a:pos x="f276" y="f285"/>
                </a:cxn>
                <a:cxn ang="f145">
                  <a:pos x="f270" y="f284"/>
                </a:cxn>
                <a:cxn ang="f145">
                  <a:pos x="f277" y="f284"/>
                </a:cxn>
                <a:cxn ang="f145">
                  <a:pos x="f278" y="f284"/>
                </a:cxn>
                <a:cxn ang="f145">
                  <a:pos x="f279" y="f285"/>
                </a:cxn>
                <a:cxn ang="f145">
                  <a:pos x="f278" y="f286"/>
                </a:cxn>
                <a:cxn ang="f145">
                  <a:pos x="f277" y="f286"/>
                </a:cxn>
                <a:cxn ang="f145">
                  <a:pos x="f280" y="f285"/>
                </a:cxn>
                <a:cxn ang="f145">
                  <a:pos x="f277" y="f284"/>
                </a:cxn>
                <a:cxn ang="f145">
                  <a:pos x="f287" y="f288"/>
                </a:cxn>
                <a:cxn ang="f145">
                  <a:pos x="f289" y="f290"/>
                </a:cxn>
                <a:cxn ang="f145">
                  <a:pos x="f289" y="f291"/>
                </a:cxn>
                <a:cxn ang="f145">
                  <a:pos x="f287" y="f292"/>
                </a:cxn>
                <a:cxn ang="f145">
                  <a:pos x="f293" y="f292"/>
                </a:cxn>
                <a:cxn ang="f145">
                  <a:pos x="f294" y="f291"/>
                </a:cxn>
                <a:cxn ang="f145">
                  <a:pos x="f294" y="f290"/>
                </a:cxn>
                <a:cxn ang="f145">
                  <a:pos x="f293" y="f288"/>
                </a:cxn>
                <a:cxn ang="f145">
                  <a:pos x="f287" y="f288"/>
                </a:cxn>
                <a:cxn ang="f145">
                  <a:pos x="f270" y="f295"/>
                </a:cxn>
                <a:cxn ang="f145">
                  <a:pos x="f272" y="f295"/>
                </a:cxn>
                <a:cxn ang="f145">
                  <a:pos x="f273" y="f296"/>
                </a:cxn>
                <a:cxn ang="f145">
                  <a:pos x="f272" y="f297"/>
                </a:cxn>
                <a:cxn ang="f145">
                  <a:pos x="f270" y="f297"/>
                </a:cxn>
                <a:cxn ang="f145">
                  <a:pos x="f276" y="f296"/>
                </a:cxn>
                <a:cxn ang="f145">
                  <a:pos x="f270" y="f295"/>
                </a:cxn>
                <a:cxn ang="f145">
                  <a:pos x="f277" y="f295"/>
                </a:cxn>
                <a:cxn ang="f145">
                  <a:pos x="f278" y="f295"/>
                </a:cxn>
                <a:cxn ang="f145">
                  <a:pos x="f279" y="f296"/>
                </a:cxn>
                <a:cxn ang="f145">
                  <a:pos x="f278" y="f297"/>
                </a:cxn>
                <a:cxn ang="f145">
                  <a:pos x="f277" y="f297"/>
                </a:cxn>
                <a:cxn ang="f145">
                  <a:pos x="f280" y="f296"/>
                </a:cxn>
                <a:cxn ang="f145">
                  <a:pos x="f277" y="f295"/>
                </a:cxn>
                <a:cxn ang="f145">
                  <a:pos x="f298" y="f299"/>
                </a:cxn>
                <a:cxn ang="f145">
                  <a:pos x="f300" y="f299"/>
                </a:cxn>
                <a:cxn ang="f145">
                  <a:pos x="f301" y="f302"/>
                </a:cxn>
                <a:cxn ang="f145">
                  <a:pos x="f301" y="f303"/>
                </a:cxn>
                <a:cxn ang="f145">
                  <a:pos x="f300" y="f304"/>
                </a:cxn>
                <a:cxn ang="f145">
                  <a:pos x="f298" y="f304"/>
                </a:cxn>
                <a:cxn ang="f145">
                  <a:pos x="f305" y="f303"/>
                </a:cxn>
                <a:cxn ang="f145">
                  <a:pos x="f305" y="f302"/>
                </a:cxn>
                <a:cxn ang="f145">
                  <a:pos x="f298" y="f299"/>
                </a:cxn>
                <a:cxn ang="f145">
                  <a:pos x="f306" y="f307"/>
                </a:cxn>
                <a:cxn ang="f145">
                  <a:pos x="f306" y="f308"/>
                </a:cxn>
                <a:cxn ang="f145">
                  <a:pos x="f309" y="f308"/>
                </a:cxn>
                <a:cxn ang="f145">
                  <a:pos x="f309" y="f307"/>
                </a:cxn>
                <a:cxn ang="f145">
                  <a:pos x="f306" y="f307"/>
                </a:cxn>
                <a:cxn ang="f145">
                  <a:pos x="f310" y="f311"/>
                </a:cxn>
                <a:cxn ang="f145">
                  <a:pos x="f312" y="f311"/>
                </a:cxn>
                <a:cxn ang="f145">
                  <a:pos x="f313" y="f314"/>
                </a:cxn>
                <a:cxn ang="f145">
                  <a:pos x="f313" y="f315"/>
                </a:cxn>
                <a:cxn ang="f145">
                  <a:pos x="f312" y="f316"/>
                </a:cxn>
                <a:cxn ang="f145">
                  <a:pos x="f310" y="f316"/>
                </a:cxn>
                <a:cxn ang="f145">
                  <a:pos x="f317" y="f315"/>
                </a:cxn>
                <a:cxn ang="f145">
                  <a:pos x="f317" y="f314"/>
                </a:cxn>
                <a:cxn ang="f145">
                  <a:pos x="f310" y="f311"/>
                </a:cxn>
                <a:cxn ang="f145">
                  <a:pos x="f254" y="f318"/>
                </a:cxn>
                <a:cxn ang="f145">
                  <a:pos x="f256" y="f319"/>
                </a:cxn>
                <a:cxn ang="f145">
                  <a:pos x="f256" y="f320"/>
                </a:cxn>
                <a:cxn ang="f145">
                  <a:pos x="f254" y="f321"/>
                </a:cxn>
                <a:cxn ang="f145">
                  <a:pos x="f260" y="f320"/>
                </a:cxn>
                <a:cxn ang="f145">
                  <a:pos x="f260" y="f319"/>
                </a:cxn>
                <a:cxn ang="f145">
                  <a:pos x="f254" y="f318"/>
                </a:cxn>
                <a:cxn ang="f145">
                  <a:pos x="f261" y="f318"/>
                </a:cxn>
                <a:cxn ang="f145">
                  <a:pos x="f262" y="f319"/>
                </a:cxn>
                <a:cxn ang="f145">
                  <a:pos x="f262" y="f320"/>
                </a:cxn>
                <a:cxn ang="f145">
                  <a:pos x="f261" y="f321"/>
                </a:cxn>
                <a:cxn ang="f145">
                  <a:pos x="f263" y="f320"/>
                </a:cxn>
                <a:cxn ang="f145">
                  <a:pos x="f263" y="f319"/>
                </a:cxn>
                <a:cxn ang="f145">
                  <a:pos x="f261" y="f318"/>
                </a:cxn>
                <a:cxn ang="f145">
                  <a:pos x="f264" y="f318"/>
                </a:cxn>
                <a:cxn ang="f145">
                  <a:pos x="f265" y="f319"/>
                </a:cxn>
                <a:cxn ang="f145">
                  <a:pos x="f265" y="f320"/>
                </a:cxn>
                <a:cxn ang="f145">
                  <a:pos x="f264" y="f321"/>
                </a:cxn>
                <a:cxn ang="f145">
                  <a:pos x="f266" y="f320"/>
                </a:cxn>
                <a:cxn ang="f145">
                  <a:pos x="f266" y="f319"/>
                </a:cxn>
                <a:cxn ang="f145">
                  <a:pos x="f264" y="f318"/>
                </a:cxn>
                <a:cxn ang="f145">
                  <a:pos x="f267" y="f318"/>
                </a:cxn>
                <a:cxn ang="f145">
                  <a:pos x="f268" y="f319"/>
                </a:cxn>
                <a:cxn ang="f145">
                  <a:pos x="f268" y="f320"/>
                </a:cxn>
                <a:cxn ang="f145">
                  <a:pos x="f267" y="f321"/>
                </a:cxn>
                <a:cxn ang="f145">
                  <a:pos x="f269" y="f320"/>
                </a:cxn>
                <a:cxn ang="f145">
                  <a:pos x="f269" y="f319"/>
                </a:cxn>
                <a:cxn ang="f145">
                  <a:pos x="f267" y="f318"/>
                </a:cxn>
              </a:cxnLst>
              <a:rect l="f250" t="f253" r="f251" b="f252"/>
              <a:pathLst>
                <a:path w="1289050" h="1289050">
                  <a:moveTo>
                    <a:pt x="f7" y="f8"/>
                  </a:moveTo>
                  <a:cubicBezTo>
                    <a:pt x="f9" y="f8"/>
                    <a:pt x="f10" y="f11"/>
                    <a:pt x="f10" y="f12"/>
                  </a:cubicBezTo>
                  <a:cubicBezTo>
                    <a:pt x="f10" y="f12"/>
                    <a:pt x="f10" y="f12"/>
                    <a:pt x="f10" y="f13"/>
                  </a:cubicBezTo>
                  <a:cubicBezTo>
                    <a:pt x="f10" y="f14"/>
                    <a:pt x="f9" y="f6"/>
                    <a:pt x="f7" y="f6"/>
                  </a:cubicBezTo>
                  <a:cubicBezTo>
                    <a:pt x="f15" y="f6"/>
                    <a:pt x="f16" y="f14"/>
                    <a:pt x="f16" y="f13"/>
                  </a:cubicBezTo>
                  <a:cubicBezTo>
                    <a:pt x="f16" y="f13"/>
                    <a:pt x="f16" y="f13"/>
                    <a:pt x="f16" y="f12"/>
                  </a:cubicBezTo>
                  <a:cubicBezTo>
                    <a:pt x="f16" y="f11"/>
                    <a:pt x="f15" y="f8"/>
                    <a:pt x="f7" y="f8"/>
                  </a:cubicBezTo>
                  <a:close/>
                  <a:moveTo>
                    <a:pt x="f17" y="f8"/>
                  </a:moveTo>
                  <a:cubicBezTo>
                    <a:pt x="f18" y="f8"/>
                    <a:pt x="f19" y="f11"/>
                    <a:pt x="f19" y="f12"/>
                  </a:cubicBezTo>
                  <a:cubicBezTo>
                    <a:pt x="f19" y="f12"/>
                    <a:pt x="f19" y="f12"/>
                    <a:pt x="f19" y="f13"/>
                  </a:cubicBezTo>
                  <a:cubicBezTo>
                    <a:pt x="f19" y="f14"/>
                    <a:pt x="f18" y="f6"/>
                    <a:pt x="f17" y="f6"/>
                  </a:cubicBezTo>
                  <a:cubicBezTo>
                    <a:pt x="f20" y="f6"/>
                    <a:pt x="f21" y="f14"/>
                    <a:pt x="f21" y="f13"/>
                  </a:cubicBezTo>
                  <a:cubicBezTo>
                    <a:pt x="f21" y="f13"/>
                    <a:pt x="f21" y="f13"/>
                    <a:pt x="f21" y="f12"/>
                  </a:cubicBezTo>
                  <a:cubicBezTo>
                    <a:pt x="f21" y="f11"/>
                    <a:pt x="f20" y="f8"/>
                    <a:pt x="f17" y="f8"/>
                  </a:cubicBezTo>
                  <a:close/>
                  <a:moveTo>
                    <a:pt x="f22" y="f8"/>
                  </a:moveTo>
                  <a:cubicBezTo>
                    <a:pt x="f23" y="f8"/>
                    <a:pt x="f24" y="f11"/>
                    <a:pt x="f24" y="f12"/>
                  </a:cubicBezTo>
                  <a:cubicBezTo>
                    <a:pt x="f24" y="f12"/>
                    <a:pt x="f24" y="f12"/>
                    <a:pt x="f24" y="f13"/>
                  </a:cubicBezTo>
                  <a:cubicBezTo>
                    <a:pt x="f24" y="f14"/>
                    <a:pt x="f23" y="f6"/>
                    <a:pt x="f22" y="f6"/>
                  </a:cubicBezTo>
                  <a:cubicBezTo>
                    <a:pt x="f25" y="f6"/>
                    <a:pt x="f26" y="f14"/>
                    <a:pt x="f26" y="f13"/>
                  </a:cubicBezTo>
                  <a:cubicBezTo>
                    <a:pt x="f26" y="f13"/>
                    <a:pt x="f26" y="f13"/>
                    <a:pt x="f26" y="f12"/>
                  </a:cubicBezTo>
                  <a:cubicBezTo>
                    <a:pt x="f26" y="f11"/>
                    <a:pt x="f25" y="f8"/>
                    <a:pt x="f22" y="f8"/>
                  </a:cubicBezTo>
                  <a:close/>
                  <a:moveTo>
                    <a:pt x="f27" y="f8"/>
                  </a:moveTo>
                  <a:cubicBezTo>
                    <a:pt x="f28" y="f8"/>
                    <a:pt x="f29" y="f11"/>
                    <a:pt x="f29" y="f12"/>
                  </a:cubicBezTo>
                  <a:cubicBezTo>
                    <a:pt x="f29" y="f12"/>
                    <a:pt x="f29" y="f12"/>
                    <a:pt x="f29" y="f13"/>
                  </a:cubicBezTo>
                  <a:cubicBezTo>
                    <a:pt x="f29" y="f14"/>
                    <a:pt x="f28" y="f6"/>
                    <a:pt x="f27" y="f6"/>
                  </a:cubicBezTo>
                  <a:cubicBezTo>
                    <a:pt x="f30" y="f6"/>
                    <a:pt x="f31" y="f14"/>
                    <a:pt x="f31" y="f13"/>
                  </a:cubicBezTo>
                  <a:cubicBezTo>
                    <a:pt x="f31" y="f13"/>
                    <a:pt x="f31" y="f13"/>
                    <a:pt x="f31" y="f12"/>
                  </a:cubicBezTo>
                  <a:cubicBezTo>
                    <a:pt x="f31" y="f11"/>
                    <a:pt x="f30" y="f8"/>
                    <a:pt x="f27" y="f8"/>
                  </a:cubicBezTo>
                  <a:close/>
                  <a:moveTo>
                    <a:pt x="f12" y="f32"/>
                  </a:moveTo>
                  <a:cubicBezTo>
                    <a:pt x="f12" y="f32"/>
                    <a:pt x="f12" y="f32"/>
                    <a:pt x="f13" y="f32"/>
                  </a:cubicBezTo>
                  <a:cubicBezTo>
                    <a:pt x="f14" y="f32"/>
                    <a:pt x="f6" y="f33"/>
                    <a:pt x="f6" y="f34"/>
                  </a:cubicBezTo>
                  <a:cubicBezTo>
                    <a:pt x="f6" y="f35"/>
                    <a:pt x="f14" y="f36"/>
                    <a:pt x="f13" y="f36"/>
                  </a:cubicBezTo>
                  <a:cubicBezTo>
                    <a:pt x="f13" y="f36"/>
                    <a:pt x="f13" y="f36"/>
                    <a:pt x="f12" y="f36"/>
                  </a:cubicBezTo>
                  <a:cubicBezTo>
                    <a:pt x="f11" y="f36"/>
                    <a:pt x="f8" y="f35"/>
                    <a:pt x="f8" y="f34"/>
                  </a:cubicBezTo>
                  <a:cubicBezTo>
                    <a:pt x="f8" y="f33"/>
                    <a:pt x="f11" y="f32"/>
                    <a:pt x="f12" y="f32"/>
                  </a:cubicBezTo>
                  <a:close/>
                  <a:moveTo>
                    <a:pt x="f37" y="f32"/>
                  </a:moveTo>
                  <a:cubicBezTo>
                    <a:pt x="f37" y="f32"/>
                    <a:pt x="f37" y="f32"/>
                    <a:pt x="f38" y="f32"/>
                  </a:cubicBezTo>
                  <a:cubicBezTo>
                    <a:pt x="f39" y="f32"/>
                    <a:pt x="f40" y="f33"/>
                    <a:pt x="f40" y="f34"/>
                  </a:cubicBezTo>
                  <a:cubicBezTo>
                    <a:pt x="f40" y="f35"/>
                    <a:pt x="f39" y="f36"/>
                    <a:pt x="f38" y="f36"/>
                  </a:cubicBezTo>
                  <a:cubicBezTo>
                    <a:pt x="f38" y="f36"/>
                    <a:pt x="f38" y="f36"/>
                    <a:pt x="f37" y="f36"/>
                  </a:cubicBezTo>
                  <a:cubicBezTo>
                    <a:pt x="f41" y="f36"/>
                    <a:pt x="f5" y="f35"/>
                    <a:pt x="f5" y="f34"/>
                  </a:cubicBezTo>
                  <a:cubicBezTo>
                    <a:pt x="f5" y="f33"/>
                    <a:pt x="f41" y="f32"/>
                    <a:pt x="f37" y="f32"/>
                  </a:cubicBezTo>
                  <a:close/>
                  <a:moveTo>
                    <a:pt x="f12" y="f21"/>
                  </a:moveTo>
                  <a:cubicBezTo>
                    <a:pt x="f12" y="f21"/>
                    <a:pt x="f12" y="f21"/>
                    <a:pt x="f13" y="f21"/>
                  </a:cubicBezTo>
                  <a:cubicBezTo>
                    <a:pt x="f14" y="f21"/>
                    <a:pt x="f6" y="f20"/>
                    <a:pt x="f6" y="f17"/>
                  </a:cubicBezTo>
                  <a:cubicBezTo>
                    <a:pt x="f6" y="f18"/>
                    <a:pt x="f14" y="f19"/>
                    <a:pt x="f13" y="f19"/>
                  </a:cubicBezTo>
                  <a:cubicBezTo>
                    <a:pt x="f13" y="f19"/>
                    <a:pt x="f13" y="f19"/>
                    <a:pt x="f12" y="f19"/>
                  </a:cubicBezTo>
                  <a:cubicBezTo>
                    <a:pt x="f11" y="f19"/>
                    <a:pt x="f8" y="f18"/>
                    <a:pt x="f8" y="f17"/>
                  </a:cubicBezTo>
                  <a:cubicBezTo>
                    <a:pt x="f8" y="f20"/>
                    <a:pt x="f11" y="f21"/>
                    <a:pt x="f12" y="f21"/>
                  </a:cubicBezTo>
                  <a:close/>
                  <a:moveTo>
                    <a:pt x="f37" y="f21"/>
                  </a:moveTo>
                  <a:cubicBezTo>
                    <a:pt x="f37" y="f21"/>
                    <a:pt x="f37" y="f21"/>
                    <a:pt x="f38" y="f21"/>
                  </a:cubicBezTo>
                  <a:cubicBezTo>
                    <a:pt x="f39" y="f21"/>
                    <a:pt x="f40" y="f20"/>
                    <a:pt x="f40" y="f17"/>
                  </a:cubicBezTo>
                  <a:cubicBezTo>
                    <a:pt x="f40" y="f18"/>
                    <a:pt x="f39" y="f19"/>
                    <a:pt x="f38" y="f19"/>
                  </a:cubicBezTo>
                  <a:cubicBezTo>
                    <a:pt x="f38" y="f19"/>
                    <a:pt x="f38" y="f19"/>
                    <a:pt x="f37" y="f19"/>
                  </a:cubicBezTo>
                  <a:cubicBezTo>
                    <a:pt x="f41" y="f19"/>
                    <a:pt x="f5" y="f18"/>
                    <a:pt x="f5" y="f17"/>
                  </a:cubicBezTo>
                  <a:cubicBezTo>
                    <a:pt x="f5" y="f20"/>
                    <a:pt x="f41" y="f21"/>
                    <a:pt x="f37" y="f21"/>
                  </a:cubicBezTo>
                  <a:close/>
                  <a:moveTo>
                    <a:pt x="f12" y="f26"/>
                  </a:moveTo>
                  <a:cubicBezTo>
                    <a:pt x="f12" y="f26"/>
                    <a:pt x="f12" y="f26"/>
                    <a:pt x="f13" y="f26"/>
                  </a:cubicBezTo>
                  <a:cubicBezTo>
                    <a:pt x="f14" y="f26"/>
                    <a:pt x="f6" y="f42"/>
                    <a:pt x="f6" y="f22"/>
                  </a:cubicBezTo>
                  <a:cubicBezTo>
                    <a:pt x="f6" y="f23"/>
                    <a:pt x="f14" y="f24"/>
                    <a:pt x="f13" y="f24"/>
                  </a:cubicBezTo>
                  <a:cubicBezTo>
                    <a:pt x="f13" y="f24"/>
                    <a:pt x="f13" y="f24"/>
                    <a:pt x="f12" y="f24"/>
                  </a:cubicBezTo>
                  <a:cubicBezTo>
                    <a:pt x="f11" y="f24"/>
                    <a:pt x="f8" y="f23"/>
                    <a:pt x="f8" y="f22"/>
                  </a:cubicBezTo>
                  <a:cubicBezTo>
                    <a:pt x="f8" y="f42"/>
                    <a:pt x="f11" y="f26"/>
                    <a:pt x="f12" y="f26"/>
                  </a:cubicBezTo>
                  <a:close/>
                  <a:moveTo>
                    <a:pt x="f37" y="f26"/>
                  </a:moveTo>
                  <a:cubicBezTo>
                    <a:pt x="f37" y="f26"/>
                    <a:pt x="f37" y="f26"/>
                    <a:pt x="f38" y="f26"/>
                  </a:cubicBezTo>
                  <a:cubicBezTo>
                    <a:pt x="f39" y="f26"/>
                    <a:pt x="f40" y="f42"/>
                    <a:pt x="f40" y="f22"/>
                  </a:cubicBezTo>
                  <a:cubicBezTo>
                    <a:pt x="f40" y="f23"/>
                    <a:pt x="f39" y="f24"/>
                    <a:pt x="f38" y="f24"/>
                  </a:cubicBezTo>
                  <a:cubicBezTo>
                    <a:pt x="f38" y="f24"/>
                    <a:pt x="f38" y="f24"/>
                    <a:pt x="f37" y="f24"/>
                  </a:cubicBezTo>
                  <a:cubicBezTo>
                    <a:pt x="f41" y="f24"/>
                    <a:pt x="f5" y="f23"/>
                    <a:pt x="f5" y="f22"/>
                  </a:cubicBezTo>
                  <a:cubicBezTo>
                    <a:pt x="f5" y="f42"/>
                    <a:pt x="f41" y="f26"/>
                    <a:pt x="f37" y="f26"/>
                  </a:cubicBezTo>
                  <a:close/>
                  <a:moveTo>
                    <a:pt x="f43" y="f44"/>
                  </a:moveTo>
                  <a:cubicBezTo>
                    <a:pt x="f45" y="f44"/>
                    <a:pt x="f44" y="f45"/>
                    <a:pt x="f44" y="f43"/>
                  </a:cubicBezTo>
                  <a:cubicBezTo>
                    <a:pt x="f44" y="f43"/>
                    <a:pt x="f44" y="f43"/>
                    <a:pt x="f44" y="f46"/>
                  </a:cubicBezTo>
                  <a:cubicBezTo>
                    <a:pt x="f44" y="f47"/>
                    <a:pt x="f45" y="f48"/>
                    <a:pt x="f43" y="f48"/>
                  </a:cubicBezTo>
                  <a:cubicBezTo>
                    <a:pt x="f43" y="f48"/>
                    <a:pt x="f43" y="f48"/>
                    <a:pt x="f46" y="f48"/>
                  </a:cubicBezTo>
                  <a:cubicBezTo>
                    <a:pt x="f47" y="f48"/>
                    <a:pt x="f48" y="f47"/>
                    <a:pt x="f48" y="f46"/>
                  </a:cubicBezTo>
                  <a:cubicBezTo>
                    <a:pt x="f48" y="f46"/>
                    <a:pt x="f48" y="f46"/>
                    <a:pt x="f48" y="f43"/>
                  </a:cubicBezTo>
                  <a:cubicBezTo>
                    <a:pt x="f48" y="f45"/>
                    <a:pt x="f47" y="f44"/>
                    <a:pt x="f46" y="f44"/>
                  </a:cubicBezTo>
                  <a:cubicBezTo>
                    <a:pt x="f46" y="f44"/>
                    <a:pt x="f46" y="f44"/>
                    <a:pt x="f43" y="f44"/>
                  </a:cubicBezTo>
                  <a:close/>
                  <a:moveTo>
                    <a:pt x="f12" y="f49"/>
                  </a:moveTo>
                  <a:cubicBezTo>
                    <a:pt x="f12" y="f49"/>
                    <a:pt x="f12" y="f49"/>
                    <a:pt x="f13" y="f49"/>
                  </a:cubicBezTo>
                  <a:cubicBezTo>
                    <a:pt x="f14" y="f49"/>
                    <a:pt x="f6" y="f50"/>
                    <a:pt x="f6" y="f51"/>
                  </a:cubicBezTo>
                  <a:cubicBezTo>
                    <a:pt x="f6" y="f52"/>
                    <a:pt x="f14" y="f53"/>
                    <a:pt x="f13" y="f53"/>
                  </a:cubicBezTo>
                  <a:cubicBezTo>
                    <a:pt x="f13" y="f53"/>
                    <a:pt x="f13" y="f53"/>
                    <a:pt x="f12" y="f53"/>
                  </a:cubicBezTo>
                  <a:cubicBezTo>
                    <a:pt x="f11" y="f53"/>
                    <a:pt x="f8" y="f52"/>
                    <a:pt x="f8" y="f51"/>
                  </a:cubicBezTo>
                  <a:cubicBezTo>
                    <a:pt x="f8" y="f50"/>
                    <a:pt x="f11" y="f49"/>
                    <a:pt x="f12" y="f49"/>
                  </a:cubicBezTo>
                  <a:close/>
                  <a:moveTo>
                    <a:pt x="f37" y="f49"/>
                  </a:moveTo>
                  <a:cubicBezTo>
                    <a:pt x="f37" y="f49"/>
                    <a:pt x="f37" y="f49"/>
                    <a:pt x="f38" y="f49"/>
                  </a:cubicBezTo>
                  <a:cubicBezTo>
                    <a:pt x="f39" y="f49"/>
                    <a:pt x="f40" y="f50"/>
                    <a:pt x="f40" y="f51"/>
                  </a:cubicBezTo>
                  <a:cubicBezTo>
                    <a:pt x="f40" y="f52"/>
                    <a:pt x="f39" y="f53"/>
                    <a:pt x="f38" y="f53"/>
                  </a:cubicBezTo>
                  <a:cubicBezTo>
                    <a:pt x="f38" y="f53"/>
                    <a:pt x="f38" y="f53"/>
                    <a:pt x="f37" y="f53"/>
                  </a:cubicBezTo>
                  <a:cubicBezTo>
                    <a:pt x="f41" y="f53"/>
                    <a:pt x="f5" y="f52"/>
                    <a:pt x="f5" y="f51"/>
                  </a:cubicBezTo>
                  <a:cubicBezTo>
                    <a:pt x="f5" y="f50"/>
                    <a:pt x="f41" y="f49"/>
                    <a:pt x="f37" y="f49"/>
                  </a:cubicBezTo>
                  <a:close/>
                  <a:moveTo>
                    <a:pt x="f54" y="f55"/>
                  </a:moveTo>
                  <a:cubicBezTo>
                    <a:pt x="f54" y="f55"/>
                    <a:pt x="f54" y="f55"/>
                    <a:pt x="f56" y="f55"/>
                  </a:cubicBezTo>
                  <a:cubicBezTo>
                    <a:pt x="f57" y="f55"/>
                    <a:pt x="f58" y="f59"/>
                    <a:pt x="f58" y="f60"/>
                  </a:cubicBezTo>
                  <a:cubicBezTo>
                    <a:pt x="f58" y="f60"/>
                    <a:pt x="f58" y="f60"/>
                    <a:pt x="f58" y="f61"/>
                  </a:cubicBezTo>
                  <a:cubicBezTo>
                    <a:pt x="f58" y="f62"/>
                    <a:pt x="f57" y="f58"/>
                    <a:pt x="f56" y="f58"/>
                  </a:cubicBezTo>
                  <a:cubicBezTo>
                    <a:pt x="f56" y="f58"/>
                    <a:pt x="f56" y="f58"/>
                    <a:pt x="f54" y="f58"/>
                  </a:cubicBezTo>
                  <a:cubicBezTo>
                    <a:pt x="f63" y="f58"/>
                    <a:pt x="f64" y="f62"/>
                    <a:pt x="f64" y="f61"/>
                  </a:cubicBezTo>
                  <a:cubicBezTo>
                    <a:pt x="f64" y="f61"/>
                    <a:pt x="f64" y="f61"/>
                    <a:pt x="f64" y="f60"/>
                  </a:cubicBezTo>
                  <a:cubicBezTo>
                    <a:pt x="f64" y="f59"/>
                    <a:pt x="f63" y="f55"/>
                    <a:pt x="f54" y="f55"/>
                  </a:cubicBezTo>
                  <a:close/>
                  <a:moveTo>
                    <a:pt x="f65" y="f66"/>
                  </a:moveTo>
                  <a:cubicBezTo>
                    <a:pt x="f65" y="f67"/>
                    <a:pt x="f65" y="f67"/>
                    <a:pt x="f65" y="f67"/>
                  </a:cubicBezTo>
                  <a:cubicBezTo>
                    <a:pt x="f68" y="f67"/>
                    <a:pt x="f68" y="f67"/>
                    <a:pt x="f68" y="f67"/>
                  </a:cubicBezTo>
                  <a:cubicBezTo>
                    <a:pt x="f68" y="f66"/>
                    <a:pt x="f68" y="f66"/>
                    <a:pt x="f68" y="f66"/>
                  </a:cubicBezTo>
                  <a:cubicBezTo>
                    <a:pt x="f65" y="f66"/>
                    <a:pt x="f65" y="f66"/>
                    <a:pt x="f65" y="f66"/>
                  </a:cubicBezTo>
                  <a:close/>
                  <a:moveTo>
                    <a:pt x="f69" y="f70"/>
                  </a:moveTo>
                  <a:cubicBezTo>
                    <a:pt x="f71" y="f70"/>
                    <a:pt x="f71" y="f70"/>
                    <a:pt x="f71" y="f70"/>
                  </a:cubicBezTo>
                  <a:cubicBezTo>
                    <a:pt x="f72" y="f70"/>
                    <a:pt x="f73" y="f74"/>
                    <a:pt x="f73" y="f75"/>
                  </a:cubicBezTo>
                  <a:cubicBezTo>
                    <a:pt x="f73" y="f76"/>
                    <a:pt x="f73" y="f76"/>
                    <a:pt x="f73" y="f76"/>
                  </a:cubicBezTo>
                  <a:cubicBezTo>
                    <a:pt x="f73" y="f77"/>
                    <a:pt x="f72" y="f78"/>
                    <a:pt x="f71" y="f78"/>
                  </a:cubicBezTo>
                  <a:cubicBezTo>
                    <a:pt x="f69" y="f78"/>
                    <a:pt x="f69" y="f78"/>
                    <a:pt x="f69" y="f78"/>
                  </a:cubicBezTo>
                  <a:cubicBezTo>
                    <a:pt x="f79" y="f78"/>
                    <a:pt x="f70" y="f77"/>
                    <a:pt x="f70" y="f76"/>
                  </a:cubicBezTo>
                  <a:cubicBezTo>
                    <a:pt x="f70" y="f75"/>
                    <a:pt x="f70" y="f75"/>
                    <a:pt x="f70" y="f75"/>
                  </a:cubicBezTo>
                  <a:cubicBezTo>
                    <a:pt x="f70" y="f74"/>
                    <a:pt x="f79" y="f70"/>
                    <a:pt x="f69" y="f70"/>
                  </a:cubicBezTo>
                  <a:close/>
                  <a:moveTo>
                    <a:pt x="f7" y="f5"/>
                  </a:moveTo>
                  <a:cubicBezTo>
                    <a:pt x="f9" y="f5"/>
                    <a:pt x="f10" y="f80"/>
                    <a:pt x="f10" y="f81"/>
                  </a:cubicBezTo>
                  <a:cubicBezTo>
                    <a:pt x="f10" y="f81"/>
                    <a:pt x="f10" y="f81"/>
                    <a:pt x="f10" y="f82"/>
                  </a:cubicBezTo>
                  <a:cubicBezTo>
                    <a:pt x="f10" y="f83"/>
                    <a:pt x="f9" y="f84"/>
                    <a:pt x="f7" y="f84"/>
                  </a:cubicBezTo>
                  <a:cubicBezTo>
                    <a:pt x="f15" y="f84"/>
                    <a:pt x="f16" y="f83"/>
                    <a:pt x="f16" y="f82"/>
                  </a:cubicBezTo>
                  <a:cubicBezTo>
                    <a:pt x="f16" y="f82"/>
                    <a:pt x="f16" y="f82"/>
                    <a:pt x="f16" y="f81"/>
                  </a:cubicBezTo>
                  <a:cubicBezTo>
                    <a:pt x="f16" y="f80"/>
                    <a:pt x="f15" y="f5"/>
                    <a:pt x="f7" y="f5"/>
                  </a:cubicBezTo>
                  <a:close/>
                  <a:moveTo>
                    <a:pt x="f17" y="f5"/>
                  </a:moveTo>
                  <a:cubicBezTo>
                    <a:pt x="f18" y="f5"/>
                    <a:pt x="f19" y="f80"/>
                    <a:pt x="f19" y="f81"/>
                  </a:cubicBezTo>
                  <a:cubicBezTo>
                    <a:pt x="f19" y="f81"/>
                    <a:pt x="f19" y="f81"/>
                    <a:pt x="f19" y="f82"/>
                  </a:cubicBezTo>
                  <a:cubicBezTo>
                    <a:pt x="f19" y="f83"/>
                    <a:pt x="f18" y="f84"/>
                    <a:pt x="f17" y="f84"/>
                  </a:cubicBezTo>
                  <a:cubicBezTo>
                    <a:pt x="f20" y="f84"/>
                    <a:pt x="f21" y="f83"/>
                    <a:pt x="f21" y="f82"/>
                  </a:cubicBezTo>
                  <a:cubicBezTo>
                    <a:pt x="f21" y="f82"/>
                    <a:pt x="f21" y="f82"/>
                    <a:pt x="f21" y="f81"/>
                  </a:cubicBezTo>
                  <a:cubicBezTo>
                    <a:pt x="f21" y="f80"/>
                    <a:pt x="f20" y="f5"/>
                    <a:pt x="f17" y="f5"/>
                  </a:cubicBezTo>
                  <a:close/>
                  <a:moveTo>
                    <a:pt x="f22" y="f5"/>
                  </a:moveTo>
                  <a:cubicBezTo>
                    <a:pt x="f23" y="f5"/>
                    <a:pt x="f24" y="f80"/>
                    <a:pt x="f24" y="f81"/>
                  </a:cubicBezTo>
                  <a:cubicBezTo>
                    <a:pt x="f24" y="f81"/>
                    <a:pt x="f24" y="f81"/>
                    <a:pt x="f24" y="f82"/>
                  </a:cubicBezTo>
                  <a:cubicBezTo>
                    <a:pt x="f24" y="f83"/>
                    <a:pt x="f23" y="f84"/>
                    <a:pt x="f22" y="f84"/>
                  </a:cubicBezTo>
                  <a:cubicBezTo>
                    <a:pt x="f25" y="f84"/>
                    <a:pt x="f26" y="f83"/>
                    <a:pt x="f26" y="f82"/>
                  </a:cubicBezTo>
                  <a:cubicBezTo>
                    <a:pt x="f26" y="f82"/>
                    <a:pt x="f26" y="f82"/>
                    <a:pt x="f26" y="f81"/>
                  </a:cubicBezTo>
                  <a:cubicBezTo>
                    <a:pt x="f26" y="f80"/>
                    <a:pt x="f25" y="f5"/>
                    <a:pt x="f22" y="f5"/>
                  </a:cubicBezTo>
                  <a:close/>
                  <a:moveTo>
                    <a:pt x="f27" y="f5"/>
                  </a:moveTo>
                  <a:cubicBezTo>
                    <a:pt x="f28" y="f5"/>
                    <a:pt x="f29" y="f80"/>
                    <a:pt x="f29" y="f81"/>
                  </a:cubicBezTo>
                  <a:cubicBezTo>
                    <a:pt x="f29" y="f81"/>
                    <a:pt x="f29" y="f81"/>
                    <a:pt x="f29" y="f82"/>
                  </a:cubicBezTo>
                  <a:cubicBezTo>
                    <a:pt x="f29" y="f83"/>
                    <a:pt x="f28" y="f84"/>
                    <a:pt x="f27" y="f84"/>
                  </a:cubicBezTo>
                  <a:cubicBezTo>
                    <a:pt x="f30" y="f84"/>
                    <a:pt x="f31" y="f83"/>
                    <a:pt x="f31" y="f82"/>
                  </a:cubicBezTo>
                  <a:cubicBezTo>
                    <a:pt x="f31" y="f82"/>
                    <a:pt x="f31" y="f82"/>
                    <a:pt x="f31" y="f81"/>
                  </a:cubicBezTo>
                  <a:cubicBezTo>
                    <a:pt x="f31" y="f80"/>
                    <a:pt x="f30" y="f5"/>
                    <a:pt x="f27" y="f5"/>
                  </a:cubicBez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6" name="Content Placeholder 3"/>
          <p:cNvSpPr txBox="1"/>
          <p:nvPr/>
        </p:nvSpPr>
        <p:spPr>
          <a:xfrm>
            <a:off x="6201140" y="2421813"/>
            <a:ext cx="5362718" cy="553998"/>
          </a:xfrm>
          <a:prstGeom prst="rect">
            <a:avLst/>
          </a:prstGeom>
          <a:noFill/>
          <a:ln cap="flat">
            <a:noFill/>
            <a:tailEnd type="arrow"/>
          </a:ln>
        </p:spPr>
        <p:txBody>
          <a:bodyPr vert="horz" wrap="square" lIns="0" tIns="0" rIns="0" bIns="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everage tools, policies and enforcement to </a:t>
            </a:r>
            <a:r>
              <a:rPr kumimoji="0" 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reduce or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eliminate costly sustainment issues</a:t>
            </a:r>
          </a:p>
        </p:txBody>
      </p:sp>
      <p:grpSp>
        <p:nvGrpSpPr>
          <p:cNvPr id="57" name="Group 41"/>
          <p:cNvGrpSpPr/>
          <p:nvPr/>
        </p:nvGrpSpPr>
        <p:grpSpPr>
          <a:xfrm>
            <a:off x="4978002" y="2154845"/>
            <a:ext cx="1088986" cy="1087934"/>
            <a:chOff x="4978002" y="2393158"/>
            <a:chExt cx="1088986" cy="1087934"/>
          </a:xfrm>
        </p:grpSpPr>
        <p:sp>
          <p:nvSpPr>
            <p:cNvPr id="58" name="AutoShape 3"/>
            <p:cNvSpPr/>
            <p:nvPr/>
          </p:nvSpPr>
          <p:spPr>
            <a:xfrm>
              <a:off x="4978002" y="2393158"/>
              <a:ext cx="1088986" cy="1087934"/>
            </a:xfrm>
            <a:prstGeom prst="rect">
              <a:avLst/>
            </a:prstGeom>
            <a:no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7"/>
            <p:cNvSpPr/>
            <p:nvPr/>
          </p:nvSpPr>
          <p:spPr>
            <a:xfrm>
              <a:off x="5171224" y="2505520"/>
              <a:ext cx="702533" cy="874760"/>
            </a:xfrm>
            <a:custGeom>
              <a:avLst/>
              <a:gdLst>
                <a:gd name="f0" fmla="val 10800000"/>
                <a:gd name="f1" fmla="val 5400000"/>
                <a:gd name="f2" fmla="val 180"/>
                <a:gd name="f3" fmla="val w"/>
                <a:gd name="f4" fmla="val h"/>
                <a:gd name="f5" fmla="val 0"/>
                <a:gd name="f6" fmla="val 1062038"/>
                <a:gd name="f7" fmla="val 1322388"/>
                <a:gd name="f8" fmla="val 317834"/>
                <a:gd name="f9" fmla="val 1128550"/>
                <a:gd name="f10" fmla="val 311553"/>
                <a:gd name="f11" fmla="val 1130319"/>
                <a:gd name="f12" fmla="val 305892"/>
                <a:gd name="f13" fmla="val 1134565"/>
                <a:gd name="f14" fmla="val 302353"/>
                <a:gd name="f15" fmla="val 1140935"/>
                <a:gd name="f16" fmla="val 295276"/>
                <a:gd name="f17" fmla="val 1152965"/>
                <a:gd name="f18" fmla="val 299522"/>
                <a:gd name="f19" fmla="val 1168534"/>
                <a:gd name="f20" fmla="val 1175611"/>
                <a:gd name="f21" fmla="val 323584"/>
                <a:gd name="f22" fmla="val 1182688"/>
                <a:gd name="f23" fmla="val 339153"/>
                <a:gd name="f24" fmla="val 1178442"/>
                <a:gd name="f25" fmla="val 346230"/>
                <a:gd name="f26" fmla="val 1166411"/>
                <a:gd name="f27" fmla="val 354014"/>
                <a:gd name="f28" fmla="val 1153673"/>
                <a:gd name="f29" fmla="val 349768"/>
                <a:gd name="f30" fmla="val 1138104"/>
                <a:gd name="f31" fmla="val 337030"/>
                <a:gd name="f32" fmla="val 1131027"/>
                <a:gd name="f33" fmla="val 331015"/>
                <a:gd name="f34" fmla="val 1127489"/>
                <a:gd name="f35" fmla="val 324115"/>
                <a:gd name="f36" fmla="val 1126781"/>
                <a:gd name="f37" fmla="val 748359"/>
                <a:gd name="f38" fmla="val 1126962"/>
                <a:gd name="f39" fmla="val 741909"/>
                <a:gd name="f40" fmla="val 1125193"/>
                <a:gd name="f41" fmla="val 734822"/>
                <a:gd name="f42" fmla="val 1125900"/>
                <a:gd name="f43" fmla="val 728645"/>
                <a:gd name="f44" fmla="val 1129439"/>
                <a:gd name="f45" fmla="val 715562"/>
                <a:gd name="f46" fmla="val 1136516"/>
                <a:gd name="f47" fmla="val 711201"/>
                <a:gd name="f48" fmla="val 1152085"/>
                <a:gd name="f49" fmla="val 718469"/>
                <a:gd name="f50" fmla="val 1164823"/>
                <a:gd name="f51" fmla="val 725737"/>
                <a:gd name="f52" fmla="val 1176854"/>
                <a:gd name="f53" fmla="val 742454"/>
                <a:gd name="f54" fmla="val 1181100"/>
                <a:gd name="f55" fmla="val 754810"/>
                <a:gd name="f56" fmla="val 1174023"/>
                <a:gd name="f57" fmla="val 767165"/>
                <a:gd name="f58" fmla="val 1166946"/>
                <a:gd name="f59" fmla="val 771526"/>
                <a:gd name="f60" fmla="val 1151377"/>
                <a:gd name="f61" fmla="val 764258"/>
                <a:gd name="f62" fmla="val 1139347"/>
                <a:gd name="f63" fmla="val 760624"/>
                <a:gd name="f64" fmla="val 1132977"/>
                <a:gd name="f65" fmla="val 1128731"/>
                <a:gd name="f66" fmla="val 177116"/>
                <a:gd name="f67" fmla="val 976062"/>
                <a:gd name="f68" fmla="val 170658"/>
                <a:gd name="f69" fmla="val 974381"/>
                <a:gd name="f70" fmla="val 163582"/>
                <a:gd name="f71" fmla="val 975089"/>
                <a:gd name="f72" fmla="val 157566"/>
                <a:gd name="f73" fmla="val 978627"/>
                <a:gd name="f74" fmla="val 145535"/>
                <a:gd name="f75" fmla="val 985704"/>
                <a:gd name="f76" fmla="val 141289"/>
                <a:gd name="f77" fmla="val 1001273"/>
                <a:gd name="f78" fmla="val 148366"/>
                <a:gd name="f79" fmla="val 1014011"/>
                <a:gd name="f80" fmla="val 155443"/>
                <a:gd name="f81" fmla="val 1026042"/>
                <a:gd name="f82" fmla="val 171012"/>
                <a:gd name="f83" fmla="val 1030288"/>
                <a:gd name="f84" fmla="val 183043"/>
                <a:gd name="f85" fmla="val 1023211"/>
                <a:gd name="f86" fmla="val 195781"/>
                <a:gd name="f87" fmla="val 1016134"/>
                <a:gd name="f88" fmla="val 200027"/>
                <a:gd name="f89" fmla="val 1000565"/>
                <a:gd name="f90" fmla="val 192950"/>
                <a:gd name="f91" fmla="val 987827"/>
                <a:gd name="f92" fmla="val 189412"/>
                <a:gd name="f93" fmla="val 981812"/>
                <a:gd name="f94" fmla="val 183574"/>
                <a:gd name="f95" fmla="val 977742"/>
                <a:gd name="f96" fmla="val 887747"/>
                <a:gd name="f97" fmla="val 973099"/>
                <a:gd name="f98" fmla="val 881466"/>
                <a:gd name="f99" fmla="val 974916"/>
                <a:gd name="f100" fmla="val 875804"/>
                <a:gd name="f101" fmla="val 979277"/>
                <a:gd name="f102" fmla="val 872266"/>
                <a:gd name="f103" fmla="val 985818"/>
                <a:gd name="f104" fmla="val 865189"/>
                <a:gd name="f105" fmla="val 998174"/>
                <a:gd name="f106" fmla="val 869435"/>
                <a:gd name="f107" fmla="val 1014164"/>
                <a:gd name="f108" fmla="val 1021432"/>
                <a:gd name="f109" fmla="val 893497"/>
                <a:gd name="f110" fmla="val 1028700"/>
                <a:gd name="f111" fmla="val 909774"/>
                <a:gd name="f112" fmla="val 1024339"/>
                <a:gd name="f113" fmla="val 916850"/>
                <a:gd name="f114" fmla="val 1011984"/>
                <a:gd name="f115" fmla="val 923927"/>
                <a:gd name="f116" fmla="val 999628"/>
                <a:gd name="f117" fmla="val 919681"/>
                <a:gd name="f118" fmla="val 982911"/>
                <a:gd name="f119" fmla="val 906943"/>
                <a:gd name="f120" fmla="val 975643"/>
                <a:gd name="f121" fmla="val 900927"/>
                <a:gd name="f122" fmla="val 972009"/>
                <a:gd name="f123" fmla="val 894027"/>
                <a:gd name="f124" fmla="val 971282"/>
                <a:gd name="f125" fmla="val 773941"/>
                <a:gd name="f126" fmla="val 581754"/>
                <a:gd name="f127" fmla="val 769827"/>
                <a:gd name="f128" fmla="val 581220"/>
                <a:gd name="f129" fmla="val 765534"/>
                <a:gd name="f130" fmla="val 582289"/>
                <a:gd name="f131" fmla="val 761956"/>
                <a:gd name="f132" fmla="val 585141"/>
                <a:gd name="f133" fmla="val 555883"/>
                <a:gd name="f134" fmla="val 739869"/>
                <a:gd name="f135" fmla="val 543004"/>
                <a:gd name="f136" fmla="val 749139"/>
                <a:gd name="f137" fmla="val 539426"/>
                <a:gd name="f138" fmla="val 748425"/>
                <a:gd name="f139" fmla="val 535849"/>
                <a:gd name="f140" fmla="val 747712"/>
                <a:gd name="f141" fmla="val 532271"/>
                <a:gd name="f142" fmla="val 526547"/>
                <a:gd name="f143" fmla="val 521538"/>
                <a:gd name="f144" fmla="val 516529"/>
                <a:gd name="f145" fmla="val 750565"/>
                <a:gd name="f146" fmla="val 506512"/>
                <a:gd name="f147" fmla="val 744860"/>
                <a:gd name="f148" fmla="val 374854"/>
                <a:gd name="f149" fmla="val 672844"/>
                <a:gd name="f150" fmla="val 366984"/>
                <a:gd name="f151" fmla="val 667853"/>
                <a:gd name="f152" fmla="val 356966"/>
                <a:gd name="f153" fmla="val 669992"/>
                <a:gd name="f154" fmla="val 351957"/>
                <a:gd name="f155" fmla="val 677835"/>
                <a:gd name="f156" fmla="val 347664"/>
                <a:gd name="f157" fmla="val 685679"/>
                <a:gd name="f158" fmla="val 349811"/>
                <a:gd name="f159" fmla="val 695661"/>
                <a:gd name="f160" fmla="val 357682"/>
                <a:gd name="f161" fmla="val 700652"/>
                <a:gd name="f162" fmla="val 490055"/>
                <a:gd name="f163" fmla="val 791207"/>
                <a:gd name="f164" fmla="val 490770"/>
                <a:gd name="f165" fmla="val 814024"/>
                <a:gd name="f166" fmla="val 509374"/>
                <a:gd name="f167" fmla="val 831850"/>
                <a:gd name="f168" fmla="val 555168"/>
                <a:gd name="f169" fmla="val 574487"/>
                <a:gd name="f170" fmla="val 813311"/>
                <a:gd name="f171" fmla="val 789781"/>
                <a:gd name="f172" fmla="val 789068"/>
                <a:gd name="f173" fmla="val 573772"/>
                <a:gd name="f174" fmla="val 788355"/>
                <a:gd name="f175" fmla="val 782706"/>
                <a:gd name="f176" fmla="val 610810"/>
                <a:gd name="f177" fmla="val 789862"/>
                <a:gd name="f178" fmla="val 605106"/>
                <a:gd name="f179" fmla="val 790577"/>
                <a:gd name="f180" fmla="val 595124"/>
                <a:gd name="f181" fmla="val 784853"/>
                <a:gd name="f182" fmla="val 587993"/>
                <a:gd name="f183" fmla="val 781991"/>
                <a:gd name="f184" fmla="val 584428"/>
                <a:gd name="f185" fmla="val 778055"/>
                <a:gd name="f186" fmla="val 162259"/>
                <a:gd name="f187" fmla="val 558549"/>
                <a:gd name="f188" fmla="val 155978"/>
                <a:gd name="f189" fmla="val 560229"/>
                <a:gd name="f190" fmla="val 150317"/>
                <a:gd name="f191" fmla="val 564299"/>
                <a:gd name="f192" fmla="val 146778"/>
                <a:gd name="f193" fmla="val 570314"/>
                <a:gd name="f194" fmla="val 139701"/>
                <a:gd name="f195" fmla="val 583052"/>
                <a:gd name="f196" fmla="val 143947"/>
                <a:gd name="f197" fmla="val 598621"/>
                <a:gd name="f198" fmla="val 605698"/>
                <a:gd name="f199" fmla="val 168009"/>
                <a:gd name="f200" fmla="val 612775"/>
                <a:gd name="f201" fmla="val 184286"/>
                <a:gd name="f202" fmla="val 608529"/>
                <a:gd name="f203" fmla="val 191362"/>
                <a:gd name="f204" fmla="val 596498"/>
                <a:gd name="f205" fmla="val 198439"/>
                <a:gd name="f206" fmla="val 583760"/>
                <a:gd name="f207" fmla="val 194193"/>
                <a:gd name="f208" fmla="val 568191"/>
                <a:gd name="f209" fmla="val 181455"/>
                <a:gd name="f210" fmla="val 561114"/>
                <a:gd name="f211" fmla="val 175440"/>
                <a:gd name="f212" fmla="val 557576"/>
                <a:gd name="f213" fmla="val 168540"/>
                <a:gd name="f214" fmla="val 556868"/>
                <a:gd name="f215" fmla="val 899428"/>
                <a:gd name="f216" fmla="val 556893"/>
                <a:gd name="f217" fmla="val 892970"/>
                <a:gd name="f218" fmla="val 555238"/>
                <a:gd name="f219" fmla="val 885894"/>
                <a:gd name="f220" fmla="val 555935"/>
                <a:gd name="f221" fmla="val 879878"/>
                <a:gd name="f222" fmla="val 559420"/>
                <a:gd name="f223" fmla="val 867847"/>
                <a:gd name="f224" fmla="val 566389"/>
                <a:gd name="f225" fmla="val 863601"/>
                <a:gd name="f226" fmla="val 581722"/>
                <a:gd name="f227" fmla="val 870678"/>
                <a:gd name="f228" fmla="val 593570"/>
                <a:gd name="f229" fmla="val 877755"/>
                <a:gd name="f230" fmla="val 606115"/>
                <a:gd name="f231" fmla="val 893324"/>
                <a:gd name="f232" fmla="val 609600"/>
                <a:gd name="f233" fmla="val 905355"/>
                <a:gd name="f234" fmla="val 602631"/>
                <a:gd name="f235" fmla="val 918093"/>
                <a:gd name="f236" fmla="val 595661"/>
                <a:gd name="f237" fmla="val 922339"/>
                <a:gd name="f238" fmla="val 580328"/>
                <a:gd name="f239" fmla="val 915262"/>
                <a:gd name="f240" fmla="val 568480"/>
                <a:gd name="f241" fmla="val 911724"/>
                <a:gd name="f242" fmla="val 562556"/>
                <a:gd name="f243" fmla="val 905886"/>
                <a:gd name="f244" fmla="val 328193"/>
                <a:gd name="f245" fmla="val 404774"/>
                <a:gd name="f246" fmla="val 321824"/>
                <a:gd name="f247" fmla="val 402957"/>
                <a:gd name="f248" fmla="val 314747"/>
                <a:gd name="f249" fmla="val 403684"/>
                <a:gd name="f250" fmla="val 308378"/>
                <a:gd name="f251" fmla="val 407318"/>
                <a:gd name="f252" fmla="val 296347"/>
                <a:gd name="f253" fmla="val 414586"/>
                <a:gd name="f254" fmla="val 292101"/>
                <a:gd name="f255" fmla="val 431303"/>
                <a:gd name="f256" fmla="val 299178"/>
                <a:gd name="f257" fmla="val 443659"/>
                <a:gd name="f258" fmla="val 306255"/>
                <a:gd name="f259" fmla="val 456014"/>
                <a:gd name="f260" fmla="val 460375"/>
                <a:gd name="f261" fmla="val 334562"/>
                <a:gd name="f262" fmla="val 453107"/>
                <a:gd name="f263" fmla="val 346593"/>
                <a:gd name="f264" fmla="val 445839"/>
                <a:gd name="f265" fmla="val 350839"/>
                <a:gd name="f266" fmla="val 429849"/>
                <a:gd name="f267" fmla="val 343762"/>
                <a:gd name="f268" fmla="val 417493"/>
                <a:gd name="f269" fmla="val 340224"/>
                <a:gd name="f270" fmla="val 410952"/>
                <a:gd name="f271" fmla="val 334563"/>
                <a:gd name="f272" fmla="val 406591"/>
                <a:gd name="f273" fmla="val 732260"/>
                <a:gd name="f274" fmla="val 403186"/>
                <a:gd name="f275" fmla="val 725891"/>
                <a:gd name="f276" fmla="val 405003"/>
                <a:gd name="f277" fmla="val 720230"/>
                <a:gd name="f278" fmla="val 409364"/>
                <a:gd name="f279" fmla="val 716691"/>
                <a:gd name="f280" fmla="val 415905"/>
                <a:gd name="f281" fmla="val 709614"/>
                <a:gd name="f282" fmla="val 428261"/>
                <a:gd name="f283" fmla="val 713860"/>
                <a:gd name="f284" fmla="val 444251"/>
                <a:gd name="f285" fmla="val 451519"/>
                <a:gd name="f286" fmla="val 738629"/>
                <a:gd name="f287" fmla="val 458787"/>
                <a:gd name="f288" fmla="val 754199"/>
                <a:gd name="f289" fmla="val 454426"/>
                <a:gd name="f290" fmla="val 761275"/>
                <a:gd name="f291" fmla="val 442071"/>
                <a:gd name="f292" fmla="val 768352"/>
                <a:gd name="f293" fmla="val 428988"/>
                <a:gd name="f294" fmla="val 764106"/>
                <a:gd name="f295" fmla="val 412998"/>
                <a:gd name="f296" fmla="val 752075"/>
                <a:gd name="f297" fmla="val 405730"/>
                <a:gd name="f298" fmla="val 745706"/>
                <a:gd name="f299" fmla="val 402096"/>
                <a:gd name="f300" fmla="val 401369"/>
                <a:gd name="f301" fmla="val 503519"/>
                <a:gd name="f302" fmla="val 323850"/>
                <a:gd name="f303" fmla="val 373138"/>
                <a:gd name="f304" fmla="val 387424"/>
                <a:gd name="f305" fmla="val 515662"/>
                <a:gd name="f306" fmla="val 399567"/>
                <a:gd name="f307" fmla="val 529949"/>
                <a:gd name="f308" fmla="val 544235"/>
                <a:gd name="f309" fmla="val 555664"/>
                <a:gd name="f310" fmla="val 793531"/>
                <a:gd name="f311" fmla="val 335993"/>
                <a:gd name="f312" fmla="val 984967"/>
                <a:gd name="f313" fmla="val 526001"/>
                <a:gd name="f314" fmla="val 998539"/>
                <a:gd name="f315" fmla="val 763868"/>
                <a:gd name="f316" fmla="val 949252"/>
                <a:gd name="f317" fmla="val 934965"/>
                <a:gd name="f318" fmla="val 922822"/>
                <a:gd name="f319" fmla="val 775297"/>
                <a:gd name="f320" fmla="val 789583"/>
                <a:gd name="f321" fmla="val 803870"/>
                <a:gd name="f322" fmla="val 815299"/>
                <a:gd name="f323" fmla="val 986396"/>
                <a:gd name="f324" fmla="val 1053880"/>
                <a:gd name="f325" fmla="val 796388"/>
                <a:gd name="f326" fmla="val 1244602"/>
                <a:gd name="f327" fmla="val 558521"/>
                <a:gd name="f328" fmla="val 1258174"/>
                <a:gd name="f329" fmla="val 1208886"/>
                <a:gd name="f330" fmla="val 1194600"/>
                <a:gd name="f331" fmla="val 547092"/>
                <a:gd name="f332" fmla="val 1183171"/>
                <a:gd name="f333" fmla="val 532806"/>
                <a:gd name="f334" fmla="val 518520"/>
                <a:gd name="f335" fmla="val 506376"/>
                <a:gd name="f336" fmla="val 1258888"/>
                <a:gd name="f337" fmla="val 268510"/>
                <a:gd name="f338" fmla="val 1246745"/>
                <a:gd name="f339" fmla="val 77788"/>
                <a:gd name="f340" fmla="val 1056023"/>
                <a:gd name="f341" fmla="val 63501"/>
                <a:gd name="f342" fmla="val 818870"/>
                <a:gd name="f343" fmla="val 113503"/>
                <a:gd name="f344" fmla="val 127790"/>
                <a:gd name="f345" fmla="val 139219"/>
                <a:gd name="f346" fmla="val 806727"/>
                <a:gd name="f347" fmla="val 792441"/>
                <a:gd name="f348" fmla="val 778154"/>
                <a:gd name="f349" fmla="val 766725"/>
                <a:gd name="f350" fmla="val 75645"/>
                <a:gd name="f351" fmla="val 528858"/>
                <a:gd name="f352" fmla="val 266367"/>
                <a:gd name="f353" fmla="val 337422"/>
                <a:gd name="f354" fmla="val 531020"/>
                <a:gd name="f355" fmla="val 290512"/>
                <a:gd name="f356" fmla="val 254404"/>
                <a:gd name="f357" fmla="val 30163"/>
                <a:gd name="f358" fmla="val 514398"/>
                <a:gd name="f359" fmla="val 790575"/>
                <a:gd name="f360" fmla="val 1066752"/>
                <a:gd name="f361" fmla="val 1290638"/>
                <a:gd name="f362" fmla="val 807636"/>
                <a:gd name="f363" fmla="val 1031877"/>
                <a:gd name="f364" fmla="val 531019"/>
                <a:gd name="f365" fmla="val 260350"/>
                <a:gd name="f366" fmla="val 824293"/>
                <a:gd name="f367" fmla="val 498095"/>
                <a:gd name="f368" fmla="val 791369"/>
                <a:gd name="f369" fmla="val 1084643"/>
                <a:gd name="f370" fmla="val 237745"/>
                <a:gd name="f371" fmla="val 931683"/>
                <a:gd name="f372" fmla="val 238511"/>
                <a:gd name="f373" fmla="val 935727"/>
                <a:gd name="f374" fmla="val 238331"/>
                <a:gd name="f375" fmla="val 939860"/>
                <a:gd name="f376" fmla="val 239767"/>
                <a:gd name="f377" fmla="val 943095"/>
                <a:gd name="f378" fmla="val 242997"/>
                <a:gd name="f379" fmla="val 1044455"/>
                <a:gd name="f380" fmla="val 335583"/>
                <a:gd name="f381" fmla="val 1050925"/>
                <a:gd name="f382" fmla="val 341324"/>
                <a:gd name="f383" fmla="val 351372"/>
                <a:gd name="f384" fmla="val 1045174"/>
                <a:gd name="f385" fmla="val 357832"/>
                <a:gd name="f386" fmla="val 984789"/>
                <a:gd name="f387" fmla="val 423862"/>
                <a:gd name="f388" fmla="val 948846"/>
                <a:gd name="f389" fmla="val 380081"/>
                <a:gd name="f390" fmla="val 907152"/>
                <a:gd name="f391" fmla="val 860425"/>
                <a:gd name="f392" fmla="val 309027"/>
                <a:gd name="f393" fmla="val 920810"/>
                <a:gd name="f394" fmla="val 243714"/>
                <a:gd name="f395" fmla="val 923686"/>
                <a:gd name="f396" fmla="val 240485"/>
                <a:gd name="f397" fmla="val 927640"/>
                <a:gd name="f398" fmla="val 238690"/>
                <a:gd name="f399" fmla="val 129462"/>
                <a:gd name="f400" fmla="val 236909"/>
                <a:gd name="f401" fmla="val 133475"/>
                <a:gd name="f402" fmla="val 237087"/>
                <a:gd name="f403" fmla="val 137399"/>
                <a:gd name="f404" fmla="val 238867"/>
                <a:gd name="f405" fmla="val 140253"/>
                <a:gd name="f406" fmla="val 242073"/>
                <a:gd name="f407" fmla="val 201613"/>
                <a:gd name="f408" fmla="val 309025"/>
                <a:gd name="f409" fmla="val 155236"/>
                <a:gd name="f410" fmla="val 340365"/>
                <a:gd name="f411" fmla="val 113854"/>
                <a:gd name="f412" fmla="val 378827"/>
                <a:gd name="f413" fmla="val 78180"/>
                <a:gd name="f414" fmla="val 422275"/>
                <a:gd name="f415" fmla="val 16821"/>
                <a:gd name="f416" fmla="val 355322"/>
                <a:gd name="f417" fmla="val 11113"/>
                <a:gd name="f418" fmla="val 348912"/>
                <a:gd name="f419" fmla="val 338940"/>
                <a:gd name="f420" fmla="val 17534"/>
                <a:gd name="f421" fmla="val 333242"/>
                <a:gd name="f422" fmla="val 118135"/>
                <a:gd name="f423" fmla="val 241360"/>
                <a:gd name="f424" fmla="val 121346"/>
                <a:gd name="f425" fmla="val 238155"/>
                <a:gd name="f426" fmla="val 125449"/>
                <a:gd name="f427" fmla="val 236731"/>
                <a:gd name="f428" fmla="val 380807"/>
                <a:gd name="f429" fmla="val 678056"/>
                <a:gd name="f430" fmla="val 686610"/>
                <a:gd name="f431" fmla="val 693738"/>
                <a:gd name="f432" fmla="val 7157"/>
                <a:gd name="f433" fmla="val 15746"/>
                <a:gd name="f434" fmla="val 163185"/>
                <a:gd name="f435" fmla="val 588953"/>
                <a:gd name="f436" fmla="val 210422"/>
                <a:gd name="f437" fmla="val 570419"/>
                <a:gd name="f438" fmla="val 208275"/>
                <a:gd name="f439" fmla="val 551173"/>
                <a:gd name="f440" fmla="val 207560"/>
                <a:gd name="f441" fmla="val 531214"/>
                <a:gd name="f442" fmla="val 510542"/>
                <a:gd name="f443" fmla="val 489870"/>
                <a:gd name="f444" fmla="val 208991"/>
                <a:gd name="f445" fmla="val 469198"/>
                <a:gd name="f446" fmla="val 211138"/>
                <a:gd name="f447" fmla="val 365125"/>
                <a:gd name="f448" fmla="val 372254"/>
                <a:gd name="f449" fmla="+- 0 0 -90"/>
                <a:gd name="f450" fmla="*/ f3 1 1062038"/>
                <a:gd name="f451" fmla="*/ f4 1 1322388"/>
                <a:gd name="f452" fmla="val f5"/>
                <a:gd name="f453" fmla="val f6"/>
                <a:gd name="f454" fmla="val f7"/>
                <a:gd name="f455" fmla="*/ f449 f0 1"/>
                <a:gd name="f456" fmla="+- f454 0 f452"/>
                <a:gd name="f457" fmla="+- f453 0 f452"/>
                <a:gd name="f458" fmla="*/ f455 1 f2"/>
                <a:gd name="f459" fmla="*/ f457 1 1062038"/>
                <a:gd name="f460" fmla="*/ f456 1 1322388"/>
                <a:gd name="f461" fmla="*/ 317834 f457 1"/>
                <a:gd name="f462" fmla="*/ 1128550 f456 1"/>
                <a:gd name="f463" fmla="*/ 302353 f457 1"/>
                <a:gd name="f464" fmla="*/ 1140935 f456 1"/>
                <a:gd name="f465" fmla="*/ 311553 f457 1"/>
                <a:gd name="f466" fmla="*/ 1175611 f456 1"/>
                <a:gd name="f467" fmla="*/ 346230 f457 1"/>
                <a:gd name="f468" fmla="*/ 1166411 f456 1"/>
                <a:gd name="f469" fmla="*/ 337030 f457 1"/>
                <a:gd name="f470" fmla="*/ 1131027 f456 1"/>
                <a:gd name="f471" fmla="*/ 748359 f457 1"/>
                <a:gd name="f472" fmla="*/ 1126962 f456 1"/>
                <a:gd name="f473" fmla="*/ 728645 f457 1"/>
                <a:gd name="f474" fmla="*/ 1129439 f456 1"/>
                <a:gd name="f475" fmla="*/ 718469 f457 1"/>
                <a:gd name="f476" fmla="*/ 1164823 f456 1"/>
                <a:gd name="f477" fmla="*/ 754810 f457 1"/>
                <a:gd name="f478" fmla="*/ 1174023 f456 1"/>
                <a:gd name="f479" fmla="*/ 764258 f457 1"/>
                <a:gd name="f480" fmla="*/ 1139347 f456 1"/>
                <a:gd name="f481" fmla="*/ 177116 f457 1"/>
                <a:gd name="f482" fmla="*/ 976062 f456 1"/>
                <a:gd name="f483" fmla="*/ 157566 f457 1"/>
                <a:gd name="f484" fmla="*/ 978627 f456 1"/>
                <a:gd name="f485" fmla="*/ 148366 f457 1"/>
                <a:gd name="f486" fmla="*/ 1014011 f456 1"/>
                <a:gd name="f487" fmla="*/ 183043 f457 1"/>
                <a:gd name="f488" fmla="*/ 1023211 f456 1"/>
                <a:gd name="f489" fmla="*/ 192950 f457 1"/>
                <a:gd name="f490" fmla="*/ 987827 f456 1"/>
                <a:gd name="f491" fmla="*/ 887747 f457 1"/>
                <a:gd name="f492" fmla="*/ 973099 f456 1"/>
                <a:gd name="f493" fmla="*/ 872266 f457 1"/>
                <a:gd name="f494" fmla="*/ 985818 f456 1"/>
                <a:gd name="f495" fmla="*/ 881466 f457 1"/>
                <a:gd name="f496" fmla="*/ 1021432 f456 1"/>
                <a:gd name="f497" fmla="*/ 916850 f457 1"/>
                <a:gd name="f498" fmla="*/ 1011984 f456 1"/>
                <a:gd name="f499" fmla="*/ 906943 f457 1"/>
                <a:gd name="f500" fmla="*/ 975643 f456 1"/>
                <a:gd name="f501" fmla="*/ 773941 f457 1"/>
                <a:gd name="f502" fmla="*/ 581754 f456 1"/>
                <a:gd name="f503" fmla="*/ 761956 f457 1"/>
                <a:gd name="f504" fmla="*/ 585141 f456 1"/>
                <a:gd name="f505" fmla="*/ 555883 f457 1"/>
                <a:gd name="f506" fmla="*/ 739869 f456 1"/>
                <a:gd name="f507" fmla="*/ 543004 f457 1"/>
                <a:gd name="f508" fmla="*/ 749139 f456 1"/>
                <a:gd name="f509" fmla="*/ 532271 f457 1"/>
                <a:gd name="f510" fmla="*/ 747712 f456 1"/>
                <a:gd name="f511" fmla="*/ 516529 f457 1"/>
                <a:gd name="f512" fmla="*/ 750565 f456 1"/>
                <a:gd name="f513" fmla="*/ 506512 f457 1"/>
                <a:gd name="f514" fmla="*/ 744860 f456 1"/>
                <a:gd name="f515" fmla="*/ 374854 f457 1"/>
                <a:gd name="f516" fmla="*/ 672844 f456 1"/>
                <a:gd name="f517" fmla="*/ 351957 f457 1"/>
                <a:gd name="f518" fmla="*/ 677835 f456 1"/>
                <a:gd name="f519" fmla="*/ 357682 f457 1"/>
                <a:gd name="f520" fmla="*/ 700652 f456 1"/>
                <a:gd name="f521" fmla="*/ 490055 f457 1"/>
                <a:gd name="f522" fmla="*/ 791207 f456 1"/>
                <a:gd name="f523" fmla="*/ 831850 f456 1"/>
                <a:gd name="f524" fmla="*/ 574487 f457 1"/>
                <a:gd name="f525" fmla="*/ 789781 f456 1"/>
                <a:gd name="f526" fmla="*/ 573772 f457 1"/>
                <a:gd name="f527" fmla="*/ 788355 f456 1"/>
                <a:gd name="f528" fmla="*/ 782706 f457 1"/>
                <a:gd name="f529" fmla="*/ 610810 f456 1"/>
                <a:gd name="f530" fmla="*/ 784853 f457 1"/>
                <a:gd name="f531" fmla="*/ 587993 f456 1"/>
                <a:gd name="f532" fmla="*/ 162259 f457 1"/>
                <a:gd name="f533" fmla="*/ 558549 f456 1"/>
                <a:gd name="f534" fmla="*/ 146778 f457 1"/>
                <a:gd name="f535" fmla="*/ 570314 f456 1"/>
                <a:gd name="f536" fmla="*/ 155978 f457 1"/>
                <a:gd name="f537" fmla="*/ 605698 f456 1"/>
                <a:gd name="f538" fmla="*/ 191362 f457 1"/>
                <a:gd name="f539" fmla="*/ 596498 f456 1"/>
                <a:gd name="f540" fmla="*/ 181455 f457 1"/>
                <a:gd name="f541" fmla="*/ 561114 f456 1"/>
                <a:gd name="f542" fmla="*/ 899428 f457 1"/>
                <a:gd name="f543" fmla="*/ 556893 f456 1"/>
                <a:gd name="f544" fmla="*/ 879878 f457 1"/>
                <a:gd name="f545" fmla="*/ 559420 f456 1"/>
                <a:gd name="f546" fmla="*/ 870678 f457 1"/>
                <a:gd name="f547" fmla="*/ 593570 f456 1"/>
                <a:gd name="f548" fmla="*/ 905355 f457 1"/>
                <a:gd name="f549" fmla="*/ 602631 f456 1"/>
                <a:gd name="f550" fmla="*/ 915262 f457 1"/>
                <a:gd name="f551" fmla="*/ 568480 f456 1"/>
                <a:gd name="f552" fmla="*/ 328193 f457 1"/>
                <a:gd name="f553" fmla="*/ 404774 f456 1"/>
                <a:gd name="f554" fmla="*/ 308378 f457 1"/>
                <a:gd name="f555" fmla="*/ 407318 f456 1"/>
                <a:gd name="f556" fmla="*/ 299178 f457 1"/>
                <a:gd name="f557" fmla="*/ 443659 f456 1"/>
                <a:gd name="f558" fmla="*/ 334562 f457 1"/>
                <a:gd name="f559" fmla="*/ 453107 f456 1"/>
                <a:gd name="f560" fmla="*/ 343762 f457 1"/>
                <a:gd name="f561" fmla="*/ 417493 f456 1"/>
                <a:gd name="f562" fmla="*/ 732260 f457 1"/>
                <a:gd name="f563" fmla="*/ 403186 f456 1"/>
                <a:gd name="f564" fmla="*/ 716691 f457 1"/>
                <a:gd name="f565" fmla="*/ 415905 f456 1"/>
                <a:gd name="f566" fmla="*/ 725891 f457 1"/>
                <a:gd name="f567" fmla="*/ 451519 f456 1"/>
                <a:gd name="f568" fmla="*/ 761275 f457 1"/>
                <a:gd name="f569" fmla="*/ 442071 f456 1"/>
                <a:gd name="f570" fmla="*/ 752075 f457 1"/>
                <a:gd name="f571" fmla="*/ 405730 f456 1"/>
                <a:gd name="f572" fmla="*/ 503519 f457 1"/>
                <a:gd name="f573" fmla="*/ 323850 f456 1"/>
                <a:gd name="f574" fmla="*/ 373138 f456 1"/>
                <a:gd name="f575" fmla="*/ 529949 f457 1"/>
                <a:gd name="f576" fmla="*/ 399567 f456 1"/>
                <a:gd name="f577" fmla="*/ 555664 f457 1"/>
                <a:gd name="f578" fmla="*/ 998539 f457 1"/>
                <a:gd name="f579" fmla="*/ 763868 f456 1"/>
                <a:gd name="f580" fmla="*/ 949252 f457 1"/>
                <a:gd name="f581" fmla="*/ 922822 f457 1"/>
                <a:gd name="f582" fmla="*/ 789583 f456 1"/>
                <a:gd name="f583" fmla="*/ 815299 f456 1"/>
                <a:gd name="f584" fmla="*/ 558521 f457 1"/>
                <a:gd name="f585" fmla="*/ 1258174 f456 1"/>
                <a:gd name="f586" fmla="*/ 1208886 f456 1"/>
                <a:gd name="f587" fmla="*/ 532806 f457 1"/>
                <a:gd name="f588" fmla="*/ 1183171 f456 1"/>
                <a:gd name="f589" fmla="*/ 506376 f457 1"/>
                <a:gd name="f590" fmla="*/ 1258888 f456 1"/>
                <a:gd name="f591" fmla="*/ 63501 f457 1"/>
                <a:gd name="f592" fmla="*/ 818870 f456 1"/>
                <a:gd name="f593" fmla="*/ 113503 f457 1"/>
                <a:gd name="f594" fmla="*/ 139219 f457 1"/>
                <a:gd name="f595" fmla="*/ 792441 f456 1"/>
                <a:gd name="f596" fmla="*/ 766725 f456 1"/>
                <a:gd name="f597" fmla="*/ 531020 f457 1"/>
                <a:gd name="f598" fmla="*/ 290512 f456 1"/>
                <a:gd name="f599" fmla="*/ 30163 f457 1"/>
                <a:gd name="f600" fmla="*/ 790575 f456 1"/>
                <a:gd name="f601" fmla="*/ 1290638 f456 1"/>
                <a:gd name="f602" fmla="*/ 1031877 f457 1"/>
                <a:gd name="f603" fmla="*/ 531019 f457 1"/>
                <a:gd name="f604" fmla="*/ 260350 f456 1"/>
                <a:gd name="f605" fmla="*/ 1062038 f457 1"/>
                <a:gd name="f606" fmla="*/ 791369 f456 1"/>
                <a:gd name="f607" fmla="*/ 1322388 f456 1"/>
                <a:gd name="f608" fmla="*/ 0 f457 1"/>
                <a:gd name="f609" fmla="*/ 931683 f457 1"/>
                <a:gd name="f610" fmla="*/ 238511 f456 1"/>
                <a:gd name="f611" fmla="*/ 943095 f457 1"/>
                <a:gd name="f612" fmla="*/ 242997 f456 1"/>
                <a:gd name="f613" fmla="*/ 1044455 f457 1"/>
                <a:gd name="f614" fmla="*/ 335583 f456 1"/>
                <a:gd name="f615" fmla="*/ 1045174 f457 1"/>
                <a:gd name="f616" fmla="*/ 357832 f456 1"/>
                <a:gd name="f617" fmla="*/ 984789 f457 1"/>
                <a:gd name="f618" fmla="*/ 423862 f456 1"/>
                <a:gd name="f619" fmla="*/ 860425 f457 1"/>
                <a:gd name="f620" fmla="*/ 309027 f456 1"/>
                <a:gd name="f621" fmla="*/ 920810 f457 1"/>
                <a:gd name="f622" fmla="*/ 243714 f456 1"/>
                <a:gd name="f623" fmla="*/ 129462 f457 1"/>
                <a:gd name="f624" fmla="*/ 236909 f456 1"/>
                <a:gd name="f625" fmla="*/ 140253 f457 1"/>
                <a:gd name="f626" fmla="*/ 242073 f456 1"/>
                <a:gd name="f627" fmla="*/ 201613 f457 1"/>
                <a:gd name="f628" fmla="*/ 309025 f456 1"/>
                <a:gd name="f629" fmla="*/ 78180 f457 1"/>
                <a:gd name="f630" fmla="*/ 422275 f456 1"/>
                <a:gd name="f631" fmla="*/ 16821 f457 1"/>
                <a:gd name="f632" fmla="*/ 355322 f456 1"/>
                <a:gd name="f633" fmla="*/ 17534 f457 1"/>
                <a:gd name="f634" fmla="*/ 333242 f456 1"/>
                <a:gd name="f635" fmla="*/ 118135 f457 1"/>
                <a:gd name="f636" fmla="*/ 241360 f456 1"/>
                <a:gd name="f637" fmla="*/ 380807 f457 1"/>
                <a:gd name="f638" fmla="*/ 0 f456 1"/>
                <a:gd name="f639" fmla="*/ 678056 f457 1"/>
                <a:gd name="f640" fmla="*/ 693738 f457 1"/>
                <a:gd name="f641" fmla="*/ 15746 f456 1"/>
                <a:gd name="f642" fmla="*/ 163185 f456 1"/>
                <a:gd name="f643" fmla="*/ 588953 f457 1"/>
                <a:gd name="f644" fmla="*/ 210422 f456 1"/>
                <a:gd name="f645" fmla="*/ 531214 f457 1"/>
                <a:gd name="f646" fmla="*/ 207560 f456 1"/>
                <a:gd name="f647" fmla="*/ 469198 f457 1"/>
                <a:gd name="f648" fmla="*/ 211138 f456 1"/>
                <a:gd name="f649" fmla="*/ 365125 f457 1"/>
                <a:gd name="f650" fmla="+- f458 0 f1"/>
                <a:gd name="f651" fmla="*/ f461 1 1062038"/>
                <a:gd name="f652" fmla="*/ f462 1 1322388"/>
                <a:gd name="f653" fmla="*/ f463 1 1062038"/>
                <a:gd name="f654" fmla="*/ f464 1 1322388"/>
                <a:gd name="f655" fmla="*/ f465 1 1062038"/>
                <a:gd name="f656" fmla="*/ f466 1 1322388"/>
                <a:gd name="f657" fmla="*/ f467 1 1062038"/>
                <a:gd name="f658" fmla="*/ f468 1 1322388"/>
                <a:gd name="f659" fmla="*/ f469 1 1062038"/>
                <a:gd name="f660" fmla="*/ f470 1 1322388"/>
                <a:gd name="f661" fmla="*/ f471 1 1062038"/>
                <a:gd name="f662" fmla="*/ f472 1 1322388"/>
                <a:gd name="f663" fmla="*/ f473 1 1062038"/>
                <a:gd name="f664" fmla="*/ f474 1 1322388"/>
                <a:gd name="f665" fmla="*/ f475 1 1062038"/>
                <a:gd name="f666" fmla="*/ f476 1 1322388"/>
                <a:gd name="f667" fmla="*/ f477 1 1062038"/>
                <a:gd name="f668" fmla="*/ f478 1 1322388"/>
                <a:gd name="f669" fmla="*/ f479 1 1062038"/>
                <a:gd name="f670" fmla="*/ f480 1 1322388"/>
                <a:gd name="f671" fmla="*/ f481 1 1062038"/>
                <a:gd name="f672" fmla="*/ f482 1 1322388"/>
                <a:gd name="f673" fmla="*/ f483 1 1062038"/>
                <a:gd name="f674" fmla="*/ f484 1 1322388"/>
                <a:gd name="f675" fmla="*/ f485 1 1062038"/>
                <a:gd name="f676" fmla="*/ f486 1 1322388"/>
                <a:gd name="f677" fmla="*/ f487 1 1062038"/>
                <a:gd name="f678" fmla="*/ f488 1 1322388"/>
                <a:gd name="f679" fmla="*/ f489 1 1062038"/>
                <a:gd name="f680" fmla="*/ f490 1 1322388"/>
                <a:gd name="f681" fmla="*/ f491 1 1062038"/>
                <a:gd name="f682" fmla="*/ f492 1 1322388"/>
                <a:gd name="f683" fmla="*/ f493 1 1062038"/>
                <a:gd name="f684" fmla="*/ f494 1 1322388"/>
                <a:gd name="f685" fmla="*/ f495 1 1062038"/>
                <a:gd name="f686" fmla="*/ f496 1 1322388"/>
                <a:gd name="f687" fmla="*/ f497 1 1062038"/>
                <a:gd name="f688" fmla="*/ f498 1 1322388"/>
                <a:gd name="f689" fmla="*/ f499 1 1062038"/>
                <a:gd name="f690" fmla="*/ f500 1 1322388"/>
                <a:gd name="f691" fmla="*/ f501 1 1062038"/>
                <a:gd name="f692" fmla="*/ f502 1 1322388"/>
                <a:gd name="f693" fmla="*/ f503 1 1062038"/>
                <a:gd name="f694" fmla="*/ f504 1 1322388"/>
                <a:gd name="f695" fmla="*/ f505 1 1062038"/>
                <a:gd name="f696" fmla="*/ f506 1 1322388"/>
                <a:gd name="f697" fmla="*/ f507 1 1062038"/>
                <a:gd name="f698" fmla="*/ f508 1 1322388"/>
                <a:gd name="f699" fmla="*/ f509 1 1062038"/>
                <a:gd name="f700" fmla="*/ f510 1 1322388"/>
                <a:gd name="f701" fmla="*/ f511 1 1062038"/>
                <a:gd name="f702" fmla="*/ f512 1 1322388"/>
                <a:gd name="f703" fmla="*/ f513 1 1062038"/>
                <a:gd name="f704" fmla="*/ f514 1 1322388"/>
                <a:gd name="f705" fmla="*/ f515 1 1062038"/>
                <a:gd name="f706" fmla="*/ f516 1 1322388"/>
                <a:gd name="f707" fmla="*/ f517 1 1062038"/>
                <a:gd name="f708" fmla="*/ f518 1 1322388"/>
                <a:gd name="f709" fmla="*/ f519 1 1062038"/>
                <a:gd name="f710" fmla="*/ f520 1 1322388"/>
                <a:gd name="f711" fmla="*/ f521 1 1062038"/>
                <a:gd name="f712" fmla="*/ f522 1 1322388"/>
                <a:gd name="f713" fmla="*/ f523 1 1322388"/>
                <a:gd name="f714" fmla="*/ f524 1 1062038"/>
                <a:gd name="f715" fmla="*/ f525 1 1322388"/>
                <a:gd name="f716" fmla="*/ f526 1 1062038"/>
                <a:gd name="f717" fmla="*/ f527 1 1322388"/>
                <a:gd name="f718" fmla="*/ f528 1 1062038"/>
                <a:gd name="f719" fmla="*/ f529 1 1322388"/>
                <a:gd name="f720" fmla="*/ f530 1 1062038"/>
                <a:gd name="f721" fmla="*/ f531 1 1322388"/>
                <a:gd name="f722" fmla="*/ f532 1 1062038"/>
                <a:gd name="f723" fmla="*/ f533 1 1322388"/>
                <a:gd name="f724" fmla="*/ f534 1 1062038"/>
                <a:gd name="f725" fmla="*/ f535 1 1322388"/>
                <a:gd name="f726" fmla="*/ f536 1 1062038"/>
                <a:gd name="f727" fmla="*/ f537 1 1322388"/>
                <a:gd name="f728" fmla="*/ f538 1 1062038"/>
                <a:gd name="f729" fmla="*/ f539 1 1322388"/>
                <a:gd name="f730" fmla="*/ f540 1 1062038"/>
                <a:gd name="f731" fmla="*/ f541 1 1322388"/>
                <a:gd name="f732" fmla="*/ f542 1 1062038"/>
                <a:gd name="f733" fmla="*/ f543 1 1322388"/>
                <a:gd name="f734" fmla="*/ f544 1 1062038"/>
                <a:gd name="f735" fmla="*/ f545 1 1322388"/>
                <a:gd name="f736" fmla="*/ f546 1 1062038"/>
                <a:gd name="f737" fmla="*/ f547 1 1322388"/>
                <a:gd name="f738" fmla="*/ f548 1 1062038"/>
                <a:gd name="f739" fmla="*/ f549 1 1322388"/>
                <a:gd name="f740" fmla="*/ f550 1 1062038"/>
                <a:gd name="f741" fmla="*/ f551 1 1322388"/>
                <a:gd name="f742" fmla="*/ f552 1 1062038"/>
                <a:gd name="f743" fmla="*/ f553 1 1322388"/>
                <a:gd name="f744" fmla="*/ f554 1 1062038"/>
                <a:gd name="f745" fmla="*/ f555 1 1322388"/>
                <a:gd name="f746" fmla="*/ f556 1 1062038"/>
                <a:gd name="f747" fmla="*/ f557 1 1322388"/>
                <a:gd name="f748" fmla="*/ f558 1 1062038"/>
                <a:gd name="f749" fmla="*/ f559 1 1322388"/>
                <a:gd name="f750" fmla="*/ f560 1 1062038"/>
                <a:gd name="f751" fmla="*/ f561 1 1322388"/>
                <a:gd name="f752" fmla="*/ f562 1 1062038"/>
                <a:gd name="f753" fmla="*/ f563 1 1322388"/>
                <a:gd name="f754" fmla="*/ f564 1 1062038"/>
                <a:gd name="f755" fmla="*/ f565 1 1322388"/>
                <a:gd name="f756" fmla="*/ f566 1 1062038"/>
                <a:gd name="f757" fmla="*/ f567 1 1322388"/>
                <a:gd name="f758" fmla="*/ f568 1 1062038"/>
                <a:gd name="f759" fmla="*/ f569 1 1322388"/>
                <a:gd name="f760" fmla="*/ f570 1 1062038"/>
                <a:gd name="f761" fmla="*/ f571 1 1322388"/>
                <a:gd name="f762" fmla="*/ f572 1 1062038"/>
                <a:gd name="f763" fmla="*/ f573 1 1322388"/>
                <a:gd name="f764" fmla="*/ f574 1 1322388"/>
                <a:gd name="f765" fmla="*/ f575 1 1062038"/>
                <a:gd name="f766" fmla="*/ f576 1 1322388"/>
                <a:gd name="f767" fmla="*/ f577 1 1062038"/>
                <a:gd name="f768" fmla="*/ f578 1 1062038"/>
                <a:gd name="f769" fmla="*/ f579 1 1322388"/>
                <a:gd name="f770" fmla="*/ f580 1 1062038"/>
                <a:gd name="f771" fmla="*/ f581 1 1062038"/>
                <a:gd name="f772" fmla="*/ f582 1 1322388"/>
                <a:gd name="f773" fmla="*/ f583 1 1322388"/>
                <a:gd name="f774" fmla="*/ f584 1 1062038"/>
                <a:gd name="f775" fmla="*/ f585 1 1322388"/>
                <a:gd name="f776" fmla="*/ f586 1 1322388"/>
                <a:gd name="f777" fmla="*/ f587 1 1062038"/>
                <a:gd name="f778" fmla="*/ f588 1 1322388"/>
                <a:gd name="f779" fmla="*/ f589 1 1062038"/>
                <a:gd name="f780" fmla="*/ f590 1 1322388"/>
                <a:gd name="f781" fmla="*/ f591 1 1062038"/>
                <a:gd name="f782" fmla="*/ f592 1 1322388"/>
                <a:gd name="f783" fmla="*/ f593 1 1062038"/>
                <a:gd name="f784" fmla="*/ f594 1 1062038"/>
                <a:gd name="f785" fmla="*/ f595 1 1322388"/>
                <a:gd name="f786" fmla="*/ f596 1 1322388"/>
                <a:gd name="f787" fmla="*/ f597 1 1062038"/>
                <a:gd name="f788" fmla="*/ f598 1 1322388"/>
                <a:gd name="f789" fmla="*/ f599 1 1062038"/>
                <a:gd name="f790" fmla="*/ f600 1 1322388"/>
                <a:gd name="f791" fmla="*/ f601 1 1322388"/>
                <a:gd name="f792" fmla="*/ f602 1 1062038"/>
                <a:gd name="f793" fmla="*/ f603 1 1062038"/>
                <a:gd name="f794" fmla="*/ f604 1 1322388"/>
                <a:gd name="f795" fmla="*/ f605 1 1062038"/>
                <a:gd name="f796" fmla="*/ f606 1 1322388"/>
                <a:gd name="f797" fmla="*/ f607 1 1322388"/>
                <a:gd name="f798" fmla="*/ f608 1 1062038"/>
                <a:gd name="f799" fmla="*/ f609 1 1062038"/>
                <a:gd name="f800" fmla="*/ f610 1 1322388"/>
                <a:gd name="f801" fmla="*/ f611 1 1062038"/>
                <a:gd name="f802" fmla="*/ f612 1 1322388"/>
                <a:gd name="f803" fmla="*/ f613 1 1062038"/>
                <a:gd name="f804" fmla="*/ f614 1 1322388"/>
                <a:gd name="f805" fmla="*/ f615 1 1062038"/>
                <a:gd name="f806" fmla="*/ f616 1 1322388"/>
                <a:gd name="f807" fmla="*/ f617 1 1062038"/>
                <a:gd name="f808" fmla="*/ f618 1 1322388"/>
                <a:gd name="f809" fmla="*/ f619 1 1062038"/>
                <a:gd name="f810" fmla="*/ f620 1 1322388"/>
                <a:gd name="f811" fmla="*/ f621 1 1062038"/>
                <a:gd name="f812" fmla="*/ f622 1 1322388"/>
                <a:gd name="f813" fmla="*/ f623 1 1062038"/>
                <a:gd name="f814" fmla="*/ f624 1 1322388"/>
                <a:gd name="f815" fmla="*/ f625 1 1062038"/>
                <a:gd name="f816" fmla="*/ f626 1 1322388"/>
                <a:gd name="f817" fmla="*/ f627 1 1062038"/>
                <a:gd name="f818" fmla="*/ f628 1 1322388"/>
                <a:gd name="f819" fmla="*/ f629 1 1062038"/>
                <a:gd name="f820" fmla="*/ f630 1 1322388"/>
                <a:gd name="f821" fmla="*/ f631 1 1062038"/>
                <a:gd name="f822" fmla="*/ f632 1 1322388"/>
                <a:gd name="f823" fmla="*/ f633 1 1062038"/>
                <a:gd name="f824" fmla="*/ f634 1 1322388"/>
                <a:gd name="f825" fmla="*/ f635 1 1062038"/>
                <a:gd name="f826" fmla="*/ f636 1 1322388"/>
                <a:gd name="f827" fmla="*/ f637 1 1062038"/>
                <a:gd name="f828" fmla="*/ f638 1 1322388"/>
                <a:gd name="f829" fmla="*/ f639 1 1062038"/>
                <a:gd name="f830" fmla="*/ f640 1 1062038"/>
                <a:gd name="f831" fmla="*/ f641 1 1322388"/>
                <a:gd name="f832" fmla="*/ f642 1 1322388"/>
                <a:gd name="f833" fmla="*/ f643 1 1062038"/>
                <a:gd name="f834" fmla="*/ f644 1 1322388"/>
                <a:gd name="f835" fmla="*/ f645 1 1062038"/>
                <a:gd name="f836" fmla="*/ f646 1 1322388"/>
                <a:gd name="f837" fmla="*/ f647 1 1062038"/>
                <a:gd name="f838" fmla="*/ f648 1 1322388"/>
                <a:gd name="f839" fmla="*/ f649 1 1062038"/>
                <a:gd name="f840" fmla="*/ f452 1 f459"/>
                <a:gd name="f841" fmla="*/ f453 1 f459"/>
                <a:gd name="f842" fmla="*/ f452 1 f460"/>
                <a:gd name="f843" fmla="*/ f454 1 f460"/>
                <a:gd name="f844" fmla="*/ f651 1 f459"/>
                <a:gd name="f845" fmla="*/ f652 1 f460"/>
                <a:gd name="f846" fmla="*/ f653 1 f459"/>
                <a:gd name="f847" fmla="*/ f654 1 f460"/>
                <a:gd name="f848" fmla="*/ f655 1 f459"/>
                <a:gd name="f849" fmla="*/ f656 1 f460"/>
                <a:gd name="f850" fmla="*/ f657 1 f459"/>
                <a:gd name="f851" fmla="*/ f658 1 f460"/>
                <a:gd name="f852" fmla="*/ f659 1 f459"/>
                <a:gd name="f853" fmla="*/ f660 1 f460"/>
                <a:gd name="f854" fmla="*/ f661 1 f459"/>
                <a:gd name="f855" fmla="*/ f662 1 f460"/>
                <a:gd name="f856" fmla="*/ f663 1 f459"/>
                <a:gd name="f857" fmla="*/ f664 1 f460"/>
                <a:gd name="f858" fmla="*/ f665 1 f459"/>
                <a:gd name="f859" fmla="*/ f666 1 f460"/>
                <a:gd name="f860" fmla="*/ f667 1 f459"/>
                <a:gd name="f861" fmla="*/ f668 1 f460"/>
                <a:gd name="f862" fmla="*/ f669 1 f459"/>
                <a:gd name="f863" fmla="*/ f670 1 f460"/>
                <a:gd name="f864" fmla="*/ f671 1 f459"/>
                <a:gd name="f865" fmla="*/ f672 1 f460"/>
                <a:gd name="f866" fmla="*/ f673 1 f459"/>
                <a:gd name="f867" fmla="*/ f674 1 f460"/>
                <a:gd name="f868" fmla="*/ f675 1 f459"/>
                <a:gd name="f869" fmla="*/ f676 1 f460"/>
                <a:gd name="f870" fmla="*/ f677 1 f459"/>
                <a:gd name="f871" fmla="*/ f678 1 f460"/>
                <a:gd name="f872" fmla="*/ f679 1 f459"/>
                <a:gd name="f873" fmla="*/ f680 1 f460"/>
                <a:gd name="f874" fmla="*/ f681 1 f459"/>
                <a:gd name="f875" fmla="*/ f682 1 f460"/>
                <a:gd name="f876" fmla="*/ f683 1 f459"/>
                <a:gd name="f877" fmla="*/ f684 1 f460"/>
                <a:gd name="f878" fmla="*/ f685 1 f459"/>
                <a:gd name="f879" fmla="*/ f686 1 f460"/>
                <a:gd name="f880" fmla="*/ f687 1 f459"/>
                <a:gd name="f881" fmla="*/ f688 1 f460"/>
                <a:gd name="f882" fmla="*/ f689 1 f459"/>
                <a:gd name="f883" fmla="*/ f690 1 f460"/>
                <a:gd name="f884" fmla="*/ f691 1 f459"/>
                <a:gd name="f885" fmla="*/ f692 1 f460"/>
                <a:gd name="f886" fmla="*/ f693 1 f459"/>
                <a:gd name="f887" fmla="*/ f694 1 f460"/>
                <a:gd name="f888" fmla="*/ f695 1 f459"/>
                <a:gd name="f889" fmla="*/ f696 1 f460"/>
                <a:gd name="f890" fmla="*/ f697 1 f459"/>
                <a:gd name="f891" fmla="*/ f698 1 f460"/>
                <a:gd name="f892" fmla="*/ f699 1 f459"/>
                <a:gd name="f893" fmla="*/ f700 1 f460"/>
                <a:gd name="f894" fmla="*/ f701 1 f459"/>
                <a:gd name="f895" fmla="*/ f702 1 f460"/>
                <a:gd name="f896" fmla="*/ f703 1 f459"/>
                <a:gd name="f897" fmla="*/ f704 1 f460"/>
                <a:gd name="f898" fmla="*/ f705 1 f459"/>
                <a:gd name="f899" fmla="*/ f706 1 f460"/>
                <a:gd name="f900" fmla="*/ f707 1 f459"/>
                <a:gd name="f901" fmla="*/ f708 1 f460"/>
                <a:gd name="f902" fmla="*/ f709 1 f459"/>
                <a:gd name="f903" fmla="*/ f710 1 f460"/>
                <a:gd name="f904" fmla="*/ f711 1 f459"/>
                <a:gd name="f905" fmla="*/ f712 1 f460"/>
                <a:gd name="f906" fmla="*/ f713 1 f460"/>
                <a:gd name="f907" fmla="*/ f714 1 f459"/>
                <a:gd name="f908" fmla="*/ f715 1 f460"/>
                <a:gd name="f909" fmla="*/ f716 1 f459"/>
                <a:gd name="f910" fmla="*/ f717 1 f460"/>
                <a:gd name="f911" fmla="*/ f718 1 f459"/>
                <a:gd name="f912" fmla="*/ f719 1 f460"/>
                <a:gd name="f913" fmla="*/ f720 1 f459"/>
                <a:gd name="f914" fmla="*/ f721 1 f460"/>
                <a:gd name="f915" fmla="*/ f722 1 f459"/>
                <a:gd name="f916" fmla="*/ f723 1 f460"/>
                <a:gd name="f917" fmla="*/ f724 1 f459"/>
                <a:gd name="f918" fmla="*/ f725 1 f460"/>
                <a:gd name="f919" fmla="*/ f726 1 f459"/>
                <a:gd name="f920" fmla="*/ f727 1 f460"/>
                <a:gd name="f921" fmla="*/ f728 1 f459"/>
                <a:gd name="f922" fmla="*/ f729 1 f460"/>
                <a:gd name="f923" fmla="*/ f730 1 f459"/>
                <a:gd name="f924" fmla="*/ f731 1 f460"/>
                <a:gd name="f925" fmla="*/ f732 1 f459"/>
                <a:gd name="f926" fmla="*/ f733 1 f460"/>
                <a:gd name="f927" fmla="*/ f734 1 f459"/>
                <a:gd name="f928" fmla="*/ f735 1 f460"/>
                <a:gd name="f929" fmla="*/ f736 1 f459"/>
                <a:gd name="f930" fmla="*/ f737 1 f460"/>
                <a:gd name="f931" fmla="*/ f738 1 f459"/>
                <a:gd name="f932" fmla="*/ f739 1 f460"/>
                <a:gd name="f933" fmla="*/ f740 1 f459"/>
                <a:gd name="f934" fmla="*/ f741 1 f460"/>
                <a:gd name="f935" fmla="*/ f742 1 f459"/>
                <a:gd name="f936" fmla="*/ f743 1 f460"/>
                <a:gd name="f937" fmla="*/ f744 1 f459"/>
                <a:gd name="f938" fmla="*/ f745 1 f460"/>
                <a:gd name="f939" fmla="*/ f746 1 f459"/>
                <a:gd name="f940" fmla="*/ f747 1 f460"/>
                <a:gd name="f941" fmla="*/ f748 1 f459"/>
                <a:gd name="f942" fmla="*/ f749 1 f460"/>
                <a:gd name="f943" fmla="*/ f750 1 f459"/>
                <a:gd name="f944" fmla="*/ f751 1 f460"/>
                <a:gd name="f945" fmla="*/ f752 1 f459"/>
                <a:gd name="f946" fmla="*/ f753 1 f460"/>
                <a:gd name="f947" fmla="*/ f754 1 f459"/>
                <a:gd name="f948" fmla="*/ f755 1 f460"/>
                <a:gd name="f949" fmla="*/ f756 1 f459"/>
                <a:gd name="f950" fmla="*/ f757 1 f460"/>
                <a:gd name="f951" fmla="*/ f758 1 f459"/>
                <a:gd name="f952" fmla="*/ f759 1 f460"/>
                <a:gd name="f953" fmla="*/ f760 1 f459"/>
                <a:gd name="f954" fmla="*/ f761 1 f460"/>
                <a:gd name="f955" fmla="*/ f762 1 f459"/>
                <a:gd name="f956" fmla="*/ f763 1 f460"/>
                <a:gd name="f957" fmla="*/ f764 1 f460"/>
                <a:gd name="f958" fmla="*/ f765 1 f459"/>
                <a:gd name="f959" fmla="*/ f766 1 f460"/>
                <a:gd name="f960" fmla="*/ f767 1 f459"/>
                <a:gd name="f961" fmla="*/ f768 1 f459"/>
                <a:gd name="f962" fmla="*/ f769 1 f460"/>
                <a:gd name="f963" fmla="*/ f770 1 f459"/>
                <a:gd name="f964" fmla="*/ f771 1 f459"/>
                <a:gd name="f965" fmla="*/ f772 1 f460"/>
                <a:gd name="f966" fmla="*/ f773 1 f460"/>
                <a:gd name="f967" fmla="*/ f774 1 f459"/>
                <a:gd name="f968" fmla="*/ f775 1 f460"/>
                <a:gd name="f969" fmla="*/ f776 1 f460"/>
                <a:gd name="f970" fmla="*/ f777 1 f459"/>
                <a:gd name="f971" fmla="*/ f778 1 f460"/>
                <a:gd name="f972" fmla="*/ f779 1 f459"/>
                <a:gd name="f973" fmla="*/ f780 1 f460"/>
                <a:gd name="f974" fmla="*/ f781 1 f459"/>
                <a:gd name="f975" fmla="*/ f782 1 f460"/>
                <a:gd name="f976" fmla="*/ f783 1 f459"/>
                <a:gd name="f977" fmla="*/ f784 1 f459"/>
                <a:gd name="f978" fmla="*/ f785 1 f460"/>
                <a:gd name="f979" fmla="*/ f786 1 f460"/>
                <a:gd name="f980" fmla="*/ f787 1 f459"/>
                <a:gd name="f981" fmla="*/ f788 1 f460"/>
                <a:gd name="f982" fmla="*/ f789 1 f459"/>
                <a:gd name="f983" fmla="*/ f790 1 f460"/>
                <a:gd name="f984" fmla="*/ f791 1 f460"/>
                <a:gd name="f985" fmla="*/ f792 1 f459"/>
                <a:gd name="f986" fmla="*/ f793 1 f459"/>
                <a:gd name="f987" fmla="*/ f794 1 f460"/>
                <a:gd name="f988" fmla="*/ f795 1 f459"/>
                <a:gd name="f989" fmla="*/ f796 1 f460"/>
                <a:gd name="f990" fmla="*/ f797 1 f460"/>
                <a:gd name="f991" fmla="*/ f798 1 f459"/>
                <a:gd name="f992" fmla="*/ f799 1 f459"/>
                <a:gd name="f993" fmla="*/ f800 1 f460"/>
                <a:gd name="f994" fmla="*/ f801 1 f459"/>
                <a:gd name="f995" fmla="*/ f802 1 f460"/>
                <a:gd name="f996" fmla="*/ f803 1 f459"/>
                <a:gd name="f997" fmla="*/ f804 1 f460"/>
                <a:gd name="f998" fmla="*/ f805 1 f459"/>
                <a:gd name="f999" fmla="*/ f806 1 f460"/>
                <a:gd name="f1000" fmla="*/ f807 1 f459"/>
                <a:gd name="f1001" fmla="*/ f808 1 f460"/>
                <a:gd name="f1002" fmla="*/ f809 1 f459"/>
                <a:gd name="f1003" fmla="*/ f810 1 f460"/>
                <a:gd name="f1004" fmla="*/ f811 1 f459"/>
                <a:gd name="f1005" fmla="*/ f812 1 f460"/>
                <a:gd name="f1006" fmla="*/ f813 1 f459"/>
                <a:gd name="f1007" fmla="*/ f814 1 f460"/>
                <a:gd name="f1008" fmla="*/ f815 1 f459"/>
                <a:gd name="f1009" fmla="*/ f816 1 f460"/>
                <a:gd name="f1010" fmla="*/ f817 1 f459"/>
                <a:gd name="f1011" fmla="*/ f818 1 f460"/>
                <a:gd name="f1012" fmla="*/ f819 1 f459"/>
                <a:gd name="f1013" fmla="*/ f820 1 f460"/>
                <a:gd name="f1014" fmla="*/ f821 1 f459"/>
                <a:gd name="f1015" fmla="*/ f822 1 f460"/>
                <a:gd name="f1016" fmla="*/ f823 1 f459"/>
                <a:gd name="f1017" fmla="*/ f824 1 f460"/>
                <a:gd name="f1018" fmla="*/ f825 1 f459"/>
                <a:gd name="f1019" fmla="*/ f826 1 f460"/>
                <a:gd name="f1020" fmla="*/ f827 1 f459"/>
                <a:gd name="f1021" fmla="*/ f828 1 f460"/>
                <a:gd name="f1022" fmla="*/ f829 1 f459"/>
                <a:gd name="f1023" fmla="*/ f830 1 f459"/>
                <a:gd name="f1024" fmla="*/ f831 1 f460"/>
                <a:gd name="f1025" fmla="*/ f832 1 f460"/>
                <a:gd name="f1026" fmla="*/ f833 1 f459"/>
                <a:gd name="f1027" fmla="*/ f834 1 f460"/>
                <a:gd name="f1028" fmla="*/ f835 1 f459"/>
                <a:gd name="f1029" fmla="*/ f836 1 f460"/>
                <a:gd name="f1030" fmla="*/ f837 1 f459"/>
                <a:gd name="f1031" fmla="*/ f838 1 f460"/>
                <a:gd name="f1032" fmla="*/ f839 1 f459"/>
                <a:gd name="f1033" fmla="*/ f840 f450 1"/>
                <a:gd name="f1034" fmla="*/ f841 f450 1"/>
                <a:gd name="f1035" fmla="*/ f843 f451 1"/>
                <a:gd name="f1036" fmla="*/ f842 f451 1"/>
                <a:gd name="f1037" fmla="*/ f844 f450 1"/>
                <a:gd name="f1038" fmla="*/ f845 f451 1"/>
                <a:gd name="f1039" fmla="*/ f846 f450 1"/>
                <a:gd name="f1040" fmla="*/ f847 f451 1"/>
                <a:gd name="f1041" fmla="*/ f848 f450 1"/>
                <a:gd name="f1042" fmla="*/ f849 f451 1"/>
                <a:gd name="f1043" fmla="*/ f850 f450 1"/>
                <a:gd name="f1044" fmla="*/ f851 f451 1"/>
                <a:gd name="f1045" fmla="*/ f852 f450 1"/>
                <a:gd name="f1046" fmla="*/ f853 f451 1"/>
                <a:gd name="f1047" fmla="*/ f854 f450 1"/>
                <a:gd name="f1048" fmla="*/ f855 f451 1"/>
                <a:gd name="f1049" fmla="*/ f856 f450 1"/>
                <a:gd name="f1050" fmla="*/ f857 f451 1"/>
                <a:gd name="f1051" fmla="*/ f858 f450 1"/>
                <a:gd name="f1052" fmla="*/ f859 f451 1"/>
                <a:gd name="f1053" fmla="*/ f860 f450 1"/>
                <a:gd name="f1054" fmla="*/ f861 f451 1"/>
                <a:gd name="f1055" fmla="*/ f862 f450 1"/>
                <a:gd name="f1056" fmla="*/ f863 f451 1"/>
                <a:gd name="f1057" fmla="*/ f864 f450 1"/>
                <a:gd name="f1058" fmla="*/ f865 f451 1"/>
                <a:gd name="f1059" fmla="*/ f866 f450 1"/>
                <a:gd name="f1060" fmla="*/ f867 f451 1"/>
                <a:gd name="f1061" fmla="*/ f868 f450 1"/>
                <a:gd name="f1062" fmla="*/ f869 f451 1"/>
                <a:gd name="f1063" fmla="*/ f870 f450 1"/>
                <a:gd name="f1064" fmla="*/ f871 f451 1"/>
                <a:gd name="f1065" fmla="*/ f872 f450 1"/>
                <a:gd name="f1066" fmla="*/ f873 f451 1"/>
                <a:gd name="f1067" fmla="*/ f874 f450 1"/>
                <a:gd name="f1068" fmla="*/ f875 f451 1"/>
                <a:gd name="f1069" fmla="*/ f876 f450 1"/>
                <a:gd name="f1070" fmla="*/ f877 f451 1"/>
                <a:gd name="f1071" fmla="*/ f878 f450 1"/>
                <a:gd name="f1072" fmla="*/ f879 f451 1"/>
                <a:gd name="f1073" fmla="*/ f880 f450 1"/>
                <a:gd name="f1074" fmla="*/ f881 f451 1"/>
                <a:gd name="f1075" fmla="*/ f882 f450 1"/>
                <a:gd name="f1076" fmla="*/ f883 f451 1"/>
                <a:gd name="f1077" fmla="*/ f884 f450 1"/>
                <a:gd name="f1078" fmla="*/ f885 f451 1"/>
                <a:gd name="f1079" fmla="*/ f886 f450 1"/>
                <a:gd name="f1080" fmla="*/ f887 f451 1"/>
                <a:gd name="f1081" fmla="*/ f888 f450 1"/>
                <a:gd name="f1082" fmla="*/ f889 f451 1"/>
                <a:gd name="f1083" fmla="*/ f890 f450 1"/>
                <a:gd name="f1084" fmla="*/ f891 f451 1"/>
                <a:gd name="f1085" fmla="*/ f892 f450 1"/>
                <a:gd name="f1086" fmla="*/ f893 f451 1"/>
                <a:gd name="f1087" fmla="*/ f894 f450 1"/>
                <a:gd name="f1088" fmla="*/ f895 f451 1"/>
                <a:gd name="f1089" fmla="*/ f896 f450 1"/>
                <a:gd name="f1090" fmla="*/ f897 f451 1"/>
                <a:gd name="f1091" fmla="*/ f898 f450 1"/>
                <a:gd name="f1092" fmla="*/ f899 f451 1"/>
                <a:gd name="f1093" fmla="*/ f900 f450 1"/>
                <a:gd name="f1094" fmla="*/ f901 f451 1"/>
                <a:gd name="f1095" fmla="*/ f902 f450 1"/>
                <a:gd name="f1096" fmla="*/ f903 f451 1"/>
                <a:gd name="f1097" fmla="*/ f904 f450 1"/>
                <a:gd name="f1098" fmla="*/ f905 f451 1"/>
                <a:gd name="f1099" fmla="*/ f906 f451 1"/>
                <a:gd name="f1100" fmla="*/ f907 f450 1"/>
                <a:gd name="f1101" fmla="*/ f908 f451 1"/>
                <a:gd name="f1102" fmla="*/ f909 f450 1"/>
                <a:gd name="f1103" fmla="*/ f910 f451 1"/>
                <a:gd name="f1104" fmla="*/ f911 f450 1"/>
                <a:gd name="f1105" fmla="*/ f912 f451 1"/>
                <a:gd name="f1106" fmla="*/ f913 f450 1"/>
                <a:gd name="f1107" fmla="*/ f914 f451 1"/>
                <a:gd name="f1108" fmla="*/ f915 f450 1"/>
                <a:gd name="f1109" fmla="*/ f916 f451 1"/>
                <a:gd name="f1110" fmla="*/ f917 f450 1"/>
                <a:gd name="f1111" fmla="*/ f918 f451 1"/>
                <a:gd name="f1112" fmla="*/ f919 f450 1"/>
                <a:gd name="f1113" fmla="*/ f920 f451 1"/>
                <a:gd name="f1114" fmla="*/ f921 f450 1"/>
                <a:gd name="f1115" fmla="*/ f922 f451 1"/>
                <a:gd name="f1116" fmla="*/ f923 f450 1"/>
                <a:gd name="f1117" fmla="*/ f924 f451 1"/>
                <a:gd name="f1118" fmla="*/ f925 f450 1"/>
                <a:gd name="f1119" fmla="*/ f926 f451 1"/>
                <a:gd name="f1120" fmla="*/ f927 f450 1"/>
                <a:gd name="f1121" fmla="*/ f928 f451 1"/>
                <a:gd name="f1122" fmla="*/ f929 f450 1"/>
                <a:gd name="f1123" fmla="*/ f930 f451 1"/>
                <a:gd name="f1124" fmla="*/ f931 f450 1"/>
                <a:gd name="f1125" fmla="*/ f932 f451 1"/>
                <a:gd name="f1126" fmla="*/ f933 f450 1"/>
                <a:gd name="f1127" fmla="*/ f934 f451 1"/>
                <a:gd name="f1128" fmla="*/ f935 f450 1"/>
                <a:gd name="f1129" fmla="*/ f936 f451 1"/>
                <a:gd name="f1130" fmla="*/ f937 f450 1"/>
                <a:gd name="f1131" fmla="*/ f938 f451 1"/>
                <a:gd name="f1132" fmla="*/ f939 f450 1"/>
                <a:gd name="f1133" fmla="*/ f940 f451 1"/>
                <a:gd name="f1134" fmla="*/ f941 f450 1"/>
                <a:gd name="f1135" fmla="*/ f942 f451 1"/>
                <a:gd name="f1136" fmla="*/ f943 f450 1"/>
                <a:gd name="f1137" fmla="*/ f944 f451 1"/>
                <a:gd name="f1138" fmla="*/ f945 f450 1"/>
                <a:gd name="f1139" fmla="*/ f946 f451 1"/>
                <a:gd name="f1140" fmla="*/ f947 f450 1"/>
                <a:gd name="f1141" fmla="*/ f948 f451 1"/>
                <a:gd name="f1142" fmla="*/ f949 f450 1"/>
                <a:gd name="f1143" fmla="*/ f950 f451 1"/>
                <a:gd name="f1144" fmla="*/ f951 f450 1"/>
                <a:gd name="f1145" fmla="*/ f952 f451 1"/>
                <a:gd name="f1146" fmla="*/ f953 f450 1"/>
                <a:gd name="f1147" fmla="*/ f954 f451 1"/>
                <a:gd name="f1148" fmla="*/ f955 f450 1"/>
                <a:gd name="f1149" fmla="*/ f956 f451 1"/>
                <a:gd name="f1150" fmla="*/ f957 f451 1"/>
                <a:gd name="f1151" fmla="*/ f958 f450 1"/>
                <a:gd name="f1152" fmla="*/ f959 f451 1"/>
                <a:gd name="f1153" fmla="*/ f960 f450 1"/>
                <a:gd name="f1154" fmla="*/ f961 f450 1"/>
                <a:gd name="f1155" fmla="*/ f962 f451 1"/>
                <a:gd name="f1156" fmla="*/ f963 f450 1"/>
                <a:gd name="f1157" fmla="*/ f964 f450 1"/>
                <a:gd name="f1158" fmla="*/ f965 f451 1"/>
                <a:gd name="f1159" fmla="*/ f966 f451 1"/>
                <a:gd name="f1160" fmla="*/ f967 f450 1"/>
                <a:gd name="f1161" fmla="*/ f968 f451 1"/>
                <a:gd name="f1162" fmla="*/ f969 f451 1"/>
                <a:gd name="f1163" fmla="*/ f970 f450 1"/>
                <a:gd name="f1164" fmla="*/ f971 f451 1"/>
                <a:gd name="f1165" fmla="*/ f972 f450 1"/>
                <a:gd name="f1166" fmla="*/ f973 f451 1"/>
                <a:gd name="f1167" fmla="*/ f974 f450 1"/>
                <a:gd name="f1168" fmla="*/ f975 f451 1"/>
                <a:gd name="f1169" fmla="*/ f976 f450 1"/>
                <a:gd name="f1170" fmla="*/ f977 f450 1"/>
                <a:gd name="f1171" fmla="*/ f978 f451 1"/>
                <a:gd name="f1172" fmla="*/ f979 f451 1"/>
                <a:gd name="f1173" fmla="*/ f980 f450 1"/>
                <a:gd name="f1174" fmla="*/ f981 f451 1"/>
                <a:gd name="f1175" fmla="*/ f982 f450 1"/>
                <a:gd name="f1176" fmla="*/ f983 f451 1"/>
                <a:gd name="f1177" fmla="*/ f984 f451 1"/>
                <a:gd name="f1178" fmla="*/ f985 f450 1"/>
                <a:gd name="f1179" fmla="*/ f986 f450 1"/>
                <a:gd name="f1180" fmla="*/ f987 f451 1"/>
                <a:gd name="f1181" fmla="*/ f988 f450 1"/>
                <a:gd name="f1182" fmla="*/ f989 f451 1"/>
                <a:gd name="f1183" fmla="*/ f990 f451 1"/>
                <a:gd name="f1184" fmla="*/ f991 f450 1"/>
                <a:gd name="f1185" fmla="*/ f992 f450 1"/>
                <a:gd name="f1186" fmla="*/ f993 f451 1"/>
                <a:gd name="f1187" fmla="*/ f994 f450 1"/>
                <a:gd name="f1188" fmla="*/ f995 f451 1"/>
                <a:gd name="f1189" fmla="*/ f996 f450 1"/>
                <a:gd name="f1190" fmla="*/ f997 f451 1"/>
                <a:gd name="f1191" fmla="*/ f998 f450 1"/>
                <a:gd name="f1192" fmla="*/ f999 f451 1"/>
                <a:gd name="f1193" fmla="*/ f1000 f450 1"/>
                <a:gd name="f1194" fmla="*/ f1001 f451 1"/>
                <a:gd name="f1195" fmla="*/ f1002 f450 1"/>
                <a:gd name="f1196" fmla="*/ f1003 f451 1"/>
                <a:gd name="f1197" fmla="*/ f1004 f450 1"/>
                <a:gd name="f1198" fmla="*/ f1005 f451 1"/>
                <a:gd name="f1199" fmla="*/ f1006 f450 1"/>
                <a:gd name="f1200" fmla="*/ f1007 f451 1"/>
                <a:gd name="f1201" fmla="*/ f1008 f450 1"/>
                <a:gd name="f1202" fmla="*/ f1009 f451 1"/>
                <a:gd name="f1203" fmla="*/ f1010 f450 1"/>
                <a:gd name="f1204" fmla="*/ f1011 f451 1"/>
                <a:gd name="f1205" fmla="*/ f1012 f450 1"/>
                <a:gd name="f1206" fmla="*/ f1013 f451 1"/>
                <a:gd name="f1207" fmla="*/ f1014 f450 1"/>
                <a:gd name="f1208" fmla="*/ f1015 f451 1"/>
                <a:gd name="f1209" fmla="*/ f1016 f450 1"/>
                <a:gd name="f1210" fmla="*/ f1017 f451 1"/>
                <a:gd name="f1211" fmla="*/ f1018 f450 1"/>
                <a:gd name="f1212" fmla="*/ f1019 f451 1"/>
                <a:gd name="f1213" fmla="*/ f1020 f450 1"/>
                <a:gd name="f1214" fmla="*/ f1021 f451 1"/>
                <a:gd name="f1215" fmla="*/ f1022 f450 1"/>
                <a:gd name="f1216" fmla="*/ f1023 f450 1"/>
                <a:gd name="f1217" fmla="*/ f1024 f451 1"/>
                <a:gd name="f1218" fmla="*/ f1025 f451 1"/>
                <a:gd name="f1219" fmla="*/ f1026 f450 1"/>
                <a:gd name="f1220" fmla="*/ f1027 f451 1"/>
                <a:gd name="f1221" fmla="*/ f1028 f450 1"/>
                <a:gd name="f1222" fmla="*/ f1029 f451 1"/>
                <a:gd name="f1223" fmla="*/ f1030 f450 1"/>
                <a:gd name="f1224" fmla="*/ f1031 f451 1"/>
                <a:gd name="f1225" fmla="*/ f1032 f450 1"/>
              </a:gdLst>
              <a:ahLst/>
              <a:cxnLst>
                <a:cxn ang="3cd4">
                  <a:pos x="hc" y="t"/>
                </a:cxn>
                <a:cxn ang="0">
                  <a:pos x="r" y="vc"/>
                </a:cxn>
                <a:cxn ang="cd4">
                  <a:pos x="hc" y="b"/>
                </a:cxn>
                <a:cxn ang="cd2">
                  <a:pos x="l" y="vc"/>
                </a:cxn>
                <a:cxn ang="f650">
                  <a:pos x="f1037" y="f1038"/>
                </a:cxn>
                <a:cxn ang="f650">
                  <a:pos x="f1039" y="f1040"/>
                </a:cxn>
                <a:cxn ang="f650">
                  <a:pos x="f1041" y="f1042"/>
                </a:cxn>
                <a:cxn ang="f650">
                  <a:pos x="f1043" y="f1044"/>
                </a:cxn>
                <a:cxn ang="f650">
                  <a:pos x="f1045" y="f1046"/>
                </a:cxn>
                <a:cxn ang="f650">
                  <a:pos x="f1037" y="f1038"/>
                </a:cxn>
                <a:cxn ang="f650">
                  <a:pos x="f1047" y="f1048"/>
                </a:cxn>
                <a:cxn ang="f650">
                  <a:pos x="f1049" y="f1050"/>
                </a:cxn>
                <a:cxn ang="f650">
                  <a:pos x="f1051" y="f1052"/>
                </a:cxn>
                <a:cxn ang="f650">
                  <a:pos x="f1053" y="f1054"/>
                </a:cxn>
                <a:cxn ang="f650">
                  <a:pos x="f1055" y="f1056"/>
                </a:cxn>
                <a:cxn ang="f650">
                  <a:pos x="f1047" y="f1048"/>
                </a:cxn>
                <a:cxn ang="f650">
                  <a:pos x="f1057" y="f1058"/>
                </a:cxn>
                <a:cxn ang="f650">
                  <a:pos x="f1059" y="f1060"/>
                </a:cxn>
                <a:cxn ang="f650">
                  <a:pos x="f1061" y="f1062"/>
                </a:cxn>
                <a:cxn ang="f650">
                  <a:pos x="f1063" y="f1064"/>
                </a:cxn>
                <a:cxn ang="f650">
                  <a:pos x="f1065" y="f1066"/>
                </a:cxn>
                <a:cxn ang="f650">
                  <a:pos x="f1057" y="f1058"/>
                </a:cxn>
                <a:cxn ang="f650">
                  <a:pos x="f1067" y="f1068"/>
                </a:cxn>
                <a:cxn ang="f650">
                  <a:pos x="f1069" y="f1070"/>
                </a:cxn>
                <a:cxn ang="f650">
                  <a:pos x="f1071" y="f1072"/>
                </a:cxn>
                <a:cxn ang="f650">
                  <a:pos x="f1073" y="f1074"/>
                </a:cxn>
                <a:cxn ang="f650">
                  <a:pos x="f1075" y="f1076"/>
                </a:cxn>
                <a:cxn ang="f650">
                  <a:pos x="f1067" y="f1068"/>
                </a:cxn>
                <a:cxn ang="f650">
                  <a:pos x="f1077" y="f1078"/>
                </a:cxn>
                <a:cxn ang="f650">
                  <a:pos x="f1079" y="f1080"/>
                </a:cxn>
                <a:cxn ang="f650">
                  <a:pos x="f1081" y="f1082"/>
                </a:cxn>
                <a:cxn ang="f650">
                  <a:pos x="f1083" y="f1084"/>
                </a:cxn>
                <a:cxn ang="f650">
                  <a:pos x="f1085" y="f1086"/>
                </a:cxn>
                <a:cxn ang="f650">
                  <a:pos x="f1087" y="f1088"/>
                </a:cxn>
                <a:cxn ang="f650">
                  <a:pos x="f1089" y="f1090"/>
                </a:cxn>
                <a:cxn ang="f650">
                  <a:pos x="f1091" y="f1092"/>
                </a:cxn>
                <a:cxn ang="f650">
                  <a:pos x="f1093" y="f1094"/>
                </a:cxn>
                <a:cxn ang="f650">
                  <a:pos x="f1095" y="f1096"/>
                </a:cxn>
                <a:cxn ang="f650">
                  <a:pos x="f1097" y="f1098"/>
                </a:cxn>
                <a:cxn ang="f650">
                  <a:pos x="f1085" y="f1099"/>
                </a:cxn>
                <a:cxn ang="f650">
                  <a:pos x="f1100" y="f1101"/>
                </a:cxn>
                <a:cxn ang="f650">
                  <a:pos x="f1102" y="f1103"/>
                </a:cxn>
                <a:cxn ang="f650">
                  <a:pos x="f1104" y="f1105"/>
                </a:cxn>
                <a:cxn ang="f650">
                  <a:pos x="f1106" y="f1107"/>
                </a:cxn>
                <a:cxn ang="f650">
                  <a:pos x="f1077" y="f1078"/>
                </a:cxn>
                <a:cxn ang="f650">
                  <a:pos x="f1108" y="f1109"/>
                </a:cxn>
                <a:cxn ang="f650">
                  <a:pos x="f1110" y="f1111"/>
                </a:cxn>
                <a:cxn ang="f650">
                  <a:pos x="f1112" y="f1113"/>
                </a:cxn>
                <a:cxn ang="f650">
                  <a:pos x="f1114" y="f1115"/>
                </a:cxn>
                <a:cxn ang="f650">
                  <a:pos x="f1116" y="f1117"/>
                </a:cxn>
                <a:cxn ang="f650">
                  <a:pos x="f1108" y="f1109"/>
                </a:cxn>
                <a:cxn ang="f650">
                  <a:pos x="f1118" y="f1119"/>
                </a:cxn>
                <a:cxn ang="f650">
                  <a:pos x="f1120" y="f1121"/>
                </a:cxn>
                <a:cxn ang="f650">
                  <a:pos x="f1122" y="f1123"/>
                </a:cxn>
                <a:cxn ang="f650">
                  <a:pos x="f1124" y="f1125"/>
                </a:cxn>
                <a:cxn ang="f650">
                  <a:pos x="f1126" y="f1127"/>
                </a:cxn>
                <a:cxn ang="f650">
                  <a:pos x="f1118" y="f1119"/>
                </a:cxn>
                <a:cxn ang="f650">
                  <a:pos x="f1128" y="f1129"/>
                </a:cxn>
                <a:cxn ang="f650">
                  <a:pos x="f1130" y="f1131"/>
                </a:cxn>
                <a:cxn ang="f650">
                  <a:pos x="f1132" y="f1133"/>
                </a:cxn>
                <a:cxn ang="f650">
                  <a:pos x="f1134" y="f1135"/>
                </a:cxn>
                <a:cxn ang="f650">
                  <a:pos x="f1136" y="f1137"/>
                </a:cxn>
                <a:cxn ang="f650">
                  <a:pos x="f1128" y="f1129"/>
                </a:cxn>
                <a:cxn ang="f650">
                  <a:pos x="f1138" y="f1139"/>
                </a:cxn>
                <a:cxn ang="f650">
                  <a:pos x="f1140" y="f1141"/>
                </a:cxn>
                <a:cxn ang="f650">
                  <a:pos x="f1142" y="f1143"/>
                </a:cxn>
                <a:cxn ang="f650">
                  <a:pos x="f1144" y="f1145"/>
                </a:cxn>
                <a:cxn ang="f650">
                  <a:pos x="f1146" y="f1147"/>
                </a:cxn>
                <a:cxn ang="f650">
                  <a:pos x="f1138" y="f1139"/>
                </a:cxn>
                <a:cxn ang="f650">
                  <a:pos x="f1148" y="f1149"/>
                </a:cxn>
                <a:cxn ang="f650">
                  <a:pos x="f1148" y="f1150"/>
                </a:cxn>
                <a:cxn ang="f650">
                  <a:pos x="f1151" y="f1152"/>
                </a:cxn>
                <a:cxn ang="f650">
                  <a:pos x="f1153" y="f1150"/>
                </a:cxn>
                <a:cxn ang="f650">
                  <a:pos x="f1153" y="f1149"/>
                </a:cxn>
                <a:cxn ang="f650">
                  <a:pos x="f1154" y="f1155"/>
                </a:cxn>
                <a:cxn ang="f650">
                  <a:pos x="f1156" y="f1155"/>
                </a:cxn>
                <a:cxn ang="f650">
                  <a:pos x="f1157" y="f1158"/>
                </a:cxn>
                <a:cxn ang="f650">
                  <a:pos x="f1156" y="f1159"/>
                </a:cxn>
                <a:cxn ang="f650">
                  <a:pos x="f1154" y="f1159"/>
                </a:cxn>
                <a:cxn ang="f650">
                  <a:pos x="f1160" y="f1161"/>
                </a:cxn>
                <a:cxn ang="f650">
                  <a:pos x="f1160" y="f1162"/>
                </a:cxn>
                <a:cxn ang="f650">
                  <a:pos x="f1163" y="f1164"/>
                </a:cxn>
                <a:cxn ang="f650">
                  <a:pos x="f1165" y="f1162"/>
                </a:cxn>
                <a:cxn ang="f650">
                  <a:pos x="f1165" y="f1166"/>
                </a:cxn>
                <a:cxn ang="f650">
                  <a:pos x="f1167" y="f1168"/>
                </a:cxn>
                <a:cxn ang="f650">
                  <a:pos x="f1169" y="f1168"/>
                </a:cxn>
                <a:cxn ang="f650">
                  <a:pos x="f1170" y="f1171"/>
                </a:cxn>
                <a:cxn ang="f650">
                  <a:pos x="f1169" y="f1172"/>
                </a:cxn>
                <a:cxn ang="f650">
                  <a:pos x="f1167" y="f1172"/>
                </a:cxn>
                <a:cxn ang="f650">
                  <a:pos x="f1148" y="f1149"/>
                </a:cxn>
                <a:cxn ang="f650">
                  <a:pos x="f1173" y="f1174"/>
                </a:cxn>
                <a:cxn ang="f650">
                  <a:pos x="f1175" y="f1176"/>
                </a:cxn>
                <a:cxn ang="f650">
                  <a:pos x="f1173" y="f1177"/>
                </a:cxn>
                <a:cxn ang="f650">
                  <a:pos x="f1178" y="f1176"/>
                </a:cxn>
                <a:cxn ang="f650">
                  <a:pos x="f1173" y="f1174"/>
                </a:cxn>
                <a:cxn ang="f650">
                  <a:pos x="f1179" y="f1180"/>
                </a:cxn>
                <a:cxn ang="f650">
                  <a:pos x="f1181" y="f1182"/>
                </a:cxn>
                <a:cxn ang="f650">
                  <a:pos x="f1179" y="f1183"/>
                </a:cxn>
                <a:cxn ang="f650">
                  <a:pos x="f1184" y="f1182"/>
                </a:cxn>
                <a:cxn ang="f650">
                  <a:pos x="f1179" y="f1180"/>
                </a:cxn>
                <a:cxn ang="f650">
                  <a:pos x="f1185" y="f1186"/>
                </a:cxn>
                <a:cxn ang="f650">
                  <a:pos x="f1187" y="f1188"/>
                </a:cxn>
                <a:cxn ang="f650">
                  <a:pos x="f1189" y="f1190"/>
                </a:cxn>
                <a:cxn ang="f650">
                  <a:pos x="f1191" y="f1192"/>
                </a:cxn>
                <a:cxn ang="f650">
                  <a:pos x="f1193" y="f1194"/>
                </a:cxn>
                <a:cxn ang="f650">
                  <a:pos x="f1195" y="f1196"/>
                </a:cxn>
                <a:cxn ang="f650">
                  <a:pos x="f1197" y="f1198"/>
                </a:cxn>
                <a:cxn ang="f650">
                  <a:pos x="f1185" y="f1186"/>
                </a:cxn>
                <a:cxn ang="f650">
                  <a:pos x="f1199" y="f1200"/>
                </a:cxn>
                <a:cxn ang="f650">
                  <a:pos x="f1201" y="f1202"/>
                </a:cxn>
                <a:cxn ang="f650">
                  <a:pos x="f1203" y="f1204"/>
                </a:cxn>
                <a:cxn ang="f650">
                  <a:pos x="f1205" y="f1206"/>
                </a:cxn>
                <a:cxn ang="f650">
                  <a:pos x="f1207" y="f1208"/>
                </a:cxn>
                <a:cxn ang="f650">
                  <a:pos x="f1209" y="f1210"/>
                </a:cxn>
                <a:cxn ang="f650">
                  <a:pos x="f1211" y="f1212"/>
                </a:cxn>
                <a:cxn ang="f650">
                  <a:pos x="f1199" y="f1200"/>
                </a:cxn>
                <a:cxn ang="f650">
                  <a:pos x="f1213" y="f1214"/>
                </a:cxn>
                <a:cxn ang="f650">
                  <a:pos x="f1215" y="f1214"/>
                </a:cxn>
                <a:cxn ang="f650">
                  <a:pos x="f1216" y="f1217"/>
                </a:cxn>
                <a:cxn ang="f650">
                  <a:pos x="f1216" y="f1218"/>
                </a:cxn>
                <a:cxn ang="f650">
                  <a:pos x="f1219" y="f1218"/>
                </a:cxn>
                <a:cxn ang="f650">
                  <a:pos x="f1219" y="f1220"/>
                </a:cxn>
                <a:cxn ang="f650">
                  <a:pos x="f1221" y="f1222"/>
                </a:cxn>
                <a:cxn ang="f650">
                  <a:pos x="f1223" y="f1224"/>
                </a:cxn>
                <a:cxn ang="f650">
                  <a:pos x="f1223" y="f1218"/>
                </a:cxn>
                <a:cxn ang="f650">
                  <a:pos x="f1225" y="f1218"/>
                </a:cxn>
                <a:cxn ang="f650">
                  <a:pos x="f1225" y="f1217"/>
                </a:cxn>
                <a:cxn ang="f650">
                  <a:pos x="f1213" y="f1214"/>
                </a:cxn>
              </a:cxnLst>
              <a:rect l="f1033" t="f1036" r="f1034" b="f1035"/>
              <a:pathLst>
                <a:path w="1062038" h="1322388">
                  <a:moveTo>
                    <a:pt x="f8" y="f9"/>
                  </a:moveTo>
                  <a:cubicBezTo>
                    <a:pt x="f10" y="f11"/>
                    <a:pt x="f12" y="f13"/>
                    <a:pt x="f14" y="f15"/>
                  </a:cubicBezTo>
                  <a:cubicBezTo>
                    <a:pt x="f16" y="f17"/>
                    <a:pt x="f18" y="f19"/>
                    <a:pt x="f10" y="f20"/>
                  </a:cubicBezTo>
                  <a:cubicBezTo>
                    <a:pt x="f21" y="f22"/>
                    <a:pt x="f23" y="f24"/>
                    <a:pt x="f25" y="f26"/>
                  </a:cubicBezTo>
                  <a:cubicBezTo>
                    <a:pt x="f27" y="f28"/>
                    <a:pt x="f29" y="f30"/>
                    <a:pt x="f31" y="f32"/>
                  </a:cubicBezTo>
                  <a:cubicBezTo>
                    <a:pt x="f33" y="f34"/>
                    <a:pt x="f35" y="f36"/>
                    <a:pt x="f8" y="f9"/>
                  </a:cubicBezTo>
                  <a:close/>
                  <a:moveTo>
                    <a:pt x="f37" y="f38"/>
                  </a:move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55" y="f65"/>
                    <a:pt x="f37" y="f38"/>
                  </a:cubicBezTo>
                  <a:close/>
                  <a:moveTo>
                    <a:pt x="f66" y="f67"/>
                  </a:move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66" y="f67"/>
                  </a:cubicBezTo>
                  <a:close/>
                  <a:moveTo>
                    <a:pt x="f96" y="f97"/>
                  </a:moveTo>
                  <a:cubicBezTo>
                    <a:pt x="f98" y="f99"/>
                    <a:pt x="f100" y="f101"/>
                    <a:pt x="f102" y="f103"/>
                  </a:cubicBezTo>
                  <a:cubicBezTo>
                    <a:pt x="f104" y="f105"/>
                    <a:pt x="f106" y="f107"/>
                    <a:pt x="f98" y="f108"/>
                  </a:cubicBezTo>
                  <a:cubicBezTo>
                    <a:pt x="f109" y="f110"/>
                    <a:pt x="f111" y="f112"/>
                    <a:pt x="f113" y="f114"/>
                  </a:cubicBezTo>
                  <a:cubicBezTo>
                    <a:pt x="f115" y="f116"/>
                    <a:pt x="f117" y="f118"/>
                    <a:pt x="f119" y="f120"/>
                  </a:cubicBezTo>
                  <a:cubicBezTo>
                    <a:pt x="f121" y="f122"/>
                    <a:pt x="f123" y="f124"/>
                    <a:pt x="f96" y="f97"/>
                  </a:cubicBezTo>
                  <a:close/>
                  <a:moveTo>
                    <a:pt x="f125" y="f126"/>
                  </a:moveTo>
                  <a:cubicBezTo>
                    <a:pt x="f127" y="f128"/>
                    <a:pt x="f129" y="f130"/>
                    <a:pt x="f131" y="f132"/>
                  </a:cubicBezTo>
                  <a:cubicBezTo>
                    <a:pt x="f131" y="f132"/>
                    <a:pt x="f131" y="f132"/>
                    <a:pt x="f133" y="f134"/>
                  </a:cubicBezTo>
                  <a:cubicBezTo>
                    <a:pt x="f133" y="f134"/>
                    <a:pt x="f133" y="f134"/>
                    <a:pt x="f135" y="f136"/>
                  </a:cubicBezTo>
                  <a:cubicBezTo>
                    <a:pt x="f137" y="f138"/>
                    <a:pt x="f139" y="f140"/>
                    <a:pt x="f141" y="f140"/>
                  </a:cubicBezTo>
                  <a:cubicBezTo>
                    <a:pt x="f142" y="f140"/>
                    <a:pt x="f143" y="f138"/>
                    <a:pt x="f144" y="f145"/>
                  </a:cubicBezTo>
                  <a:cubicBezTo>
                    <a:pt x="f144" y="f145"/>
                    <a:pt x="f144" y="f145"/>
                    <a:pt x="f146" y="f147"/>
                  </a:cubicBezTo>
                  <a:cubicBezTo>
                    <a:pt x="f146" y="f147"/>
                    <a:pt x="f146" y="f147"/>
                    <a:pt x="f148" y="f149"/>
                  </a:cubicBezTo>
                  <a:cubicBezTo>
                    <a:pt x="f150" y="f151"/>
                    <a:pt x="f152" y="f153"/>
                    <a:pt x="f154" y="f155"/>
                  </a:cubicBezTo>
                  <a:cubicBezTo>
                    <a:pt x="f156" y="f157"/>
                    <a:pt x="f158" y="f159"/>
                    <a:pt x="f160" y="f161"/>
                  </a:cubicBezTo>
                  <a:cubicBezTo>
                    <a:pt x="f160" y="f161"/>
                    <a:pt x="f160" y="f161"/>
                    <a:pt x="f162" y="f163"/>
                  </a:cubicBezTo>
                  <a:cubicBezTo>
                    <a:pt x="f164" y="f165"/>
                    <a:pt x="f166" y="f167"/>
                    <a:pt x="f141" y="f167"/>
                  </a:cubicBezTo>
                  <a:cubicBezTo>
                    <a:pt x="f168" y="f167"/>
                    <a:pt x="f169" y="f170"/>
                    <a:pt x="f169" y="f171"/>
                  </a:cubicBezTo>
                  <a:cubicBezTo>
                    <a:pt x="f169" y="f172"/>
                    <a:pt x="f173" y="f172"/>
                    <a:pt x="f173" y="f174"/>
                  </a:cubicBezTo>
                  <a:cubicBezTo>
                    <a:pt x="f173" y="f174"/>
                    <a:pt x="f173" y="f174"/>
                    <a:pt x="f175" y="f176"/>
                  </a:cubicBezTo>
                  <a:cubicBezTo>
                    <a:pt x="f177" y="f178"/>
                    <a:pt x="f179" y="f180"/>
                    <a:pt x="f181" y="f182"/>
                  </a:cubicBezTo>
                  <a:cubicBezTo>
                    <a:pt x="f183" y="f184"/>
                    <a:pt x="f185" y="f130"/>
                    <a:pt x="f125" y="f126"/>
                  </a:cubicBezTo>
                  <a:close/>
                  <a:moveTo>
                    <a:pt x="f186" y="f187"/>
                  </a:moveTo>
                  <a:cubicBezTo>
                    <a:pt x="f188" y="f189"/>
                    <a:pt x="f190" y="f191"/>
                    <a:pt x="f192" y="f193"/>
                  </a:cubicBezTo>
                  <a:cubicBezTo>
                    <a:pt x="f194" y="f195"/>
                    <a:pt x="f196" y="f197"/>
                    <a:pt x="f188" y="f198"/>
                  </a:cubicBezTo>
                  <a:cubicBezTo>
                    <a:pt x="f199" y="f200"/>
                    <a:pt x="f201" y="f202"/>
                    <a:pt x="f203" y="f204"/>
                  </a:cubicBezTo>
                  <a:cubicBezTo>
                    <a:pt x="f205" y="f206"/>
                    <a:pt x="f207" y="f208"/>
                    <a:pt x="f209" y="f210"/>
                  </a:cubicBezTo>
                  <a:cubicBezTo>
                    <a:pt x="f211" y="f212"/>
                    <a:pt x="f213" y="f214"/>
                    <a:pt x="f186" y="f187"/>
                  </a:cubicBezTo>
                  <a:close/>
                  <a:moveTo>
                    <a:pt x="f215" y="f216"/>
                  </a:move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187"/>
                    <a:pt x="f215" y="f216"/>
                  </a:cubicBezTo>
                  <a:close/>
                  <a:moveTo>
                    <a:pt x="f244" y="f245"/>
                  </a:moveTo>
                  <a:cubicBezTo>
                    <a:pt x="f246" y="f247"/>
                    <a:pt x="f248" y="f249"/>
                    <a:pt x="f250" y="f251"/>
                  </a:cubicBezTo>
                  <a:cubicBezTo>
                    <a:pt x="f252" y="f253"/>
                    <a:pt x="f254" y="f255"/>
                    <a:pt x="f256" y="f257"/>
                  </a:cubicBezTo>
                  <a:cubicBezTo>
                    <a:pt x="f258" y="f259"/>
                    <a:pt x="f246" y="f260"/>
                    <a:pt x="f261" y="f262"/>
                  </a:cubicBezTo>
                  <a:cubicBezTo>
                    <a:pt x="f263" y="f264"/>
                    <a:pt x="f265" y="f266"/>
                    <a:pt x="f267" y="f268"/>
                  </a:cubicBezTo>
                  <a:cubicBezTo>
                    <a:pt x="f269" y="f270"/>
                    <a:pt x="f271" y="f272"/>
                    <a:pt x="f244" y="f245"/>
                  </a:cubicBezTo>
                  <a:close/>
                  <a:moveTo>
                    <a:pt x="f273" y="f274"/>
                  </a:moveTo>
                  <a:cubicBezTo>
                    <a:pt x="f275" y="f276"/>
                    <a:pt x="f277" y="f278"/>
                    <a:pt x="f279" y="f280"/>
                  </a:cubicBezTo>
                  <a:cubicBezTo>
                    <a:pt x="f281" y="f282"/>
                    <a:pt x="f283" y="f284"/>
                    <a:pt x="f275" y="f285"/>
                  </a:cubicBezTo>
                  <a:cubicBezTo>
                    <a:pt x="f286" y="f287"/>
                    <a:pt x="f288" y="f289"/>
                    <a:pt x="f290" y="f291"/>
                  </a:cubicBezTo>
                  <a:cubicBezTo>
                    <a:pt x="f292" y="f293"/>
                    <a:pt x="f294" y="f295"/>
                    <a:pt x="f296" y="f297"/>
                  </a:cubicBezTo>
                  <a:cubicBezTo>
                    <a:pt x="f298" y="f299"/>
                    <a:pt x="f286" y="f300"/>
                    <a:pt x="f273" y="f274"/>
                  </a:cubicBezTo>
                  <a:close/>
                  <a:moveTo>
                    <a:pt x="f301" y="f302"/>
                  </a:moveTo>
                  <a:cubicBezTo>
                    <a:pt x="f301" y="f302"/>
                    <a:pt x="f301" y="f302"/>
                    <a:pt x="f301" y="f303"/>
                  </a:cubicBezTo>
                  <a:cubicBezTo>
                    <a:pt x="f301" y="f304"/>
                    <a:pt x="f305" y="f306"/>
                    <a:pt x="f307" y="f306"/>
                  </a:cubicBezTo>
                  <a:cubicBezTo>
                    <a:pt x="f308" y="f306"/>
                    <a:pt x="f309" y="f304"/>
                    <a:pt x="f309" y="f303"/>
                  </a:cubicBezTo>
                  <a:cubicBezTo>
                    <a:pt x="f309" y="f303"/>
                    <a:pt x="f309" y="f303"/>
                    <a:pt x="f309" y="f302"/>
                  </a:cubicBezTo>
                  <a:cubicBezTo>
                    <a:pt x="f310" y="f311"/>
                    <a:pt x="f312" y="f313"/>
                    <a:pt x="f314" y="f315"/>
                  </a:cubicBezTo>
                  <a:cubicBezTo>
                    <a:pt x="f314" y="f315"/>
                    <a:pt x="f314" y="f315"/>
                    <a:pt x="f316" y="f315"/>
                  </a:cubicBezTo>
                  <a:cubicBezTo>
                    <a:pt x="f317" y="f315"/>
                    <a:pt x="f318" y="f319"/>
                    <a:pt x="f318" y="f320"/>
                  </a:cubicBezTo>
                  <a:cubicBezTo>
                    <a:pt x="f318" y="f321"/>
                    <a:pt x="f317" y="f322"/>
                    <a:pt x="f316" y="f322"/>
                  </a:cubicBezTo>
                  <a:lnTo>
                    <a:pt x="f314" y="f322"/>
                  </a:lnTo>
                  <a:cubicBezTo>
                    <a:pt x="f323" y="f324"/>
                    <a:pt x="f325" y="f326"/>
                    <a:pt x="f327" y="f328"/>
                  </a:cubicBezTo>
                  <a:cubicBezTo>
                    <a:pt x="f327" y="f328"/>
                    <a:pt x="f327" y="f328"/>
                    <a:pt x="f327" y="f329"/>
                  </a:cubicBezTo>
                  <a:cubicBezTo>
                    <a:pt x="f327" y="f330"/>
                    <a:pt x="f331" y="f332"/>
                    <a:pt x="f333" y="f332"/>
                  </a:cubicBezTo>
                  <a:cubicBezTo>
                    <a:pt x="f334" y="f332"/>
                    <a:pt x="f335" y="f330"/>
                    <a:pt x="f335" y="f329"/>
                  </a:cubicBezTo>
                  <a:cubicBezTo>
                    <a:pt x="f335" y="f329"/>
                    <a:pt x="f335" y="f329"/>
                    <a:pt x="f335" y="f336"/>
                  </a:cubicBezTo>
                  <a:cubicBezTo>
                    <a:pt x="f337" y="f338"/>
                    <a:pt x="f339" y="f340"/>
                    <a:pt x="f341" y="f342"/>
                  </a:cubicBezTo>
                  <a:cubicBezTo>
                    <a:pt x="f341" y="f342"/>
                    <a:pt x="f341" y="f342"/>
                    <a:pt x="f343" y="f342"/>
                  </a:cubicBezTo>
                  <a:cubicBezTo>
                    <a:pt x="f344" y="f342"/>
                    <a:pt x="f345" y="f346"/>
                    <a:pt x="f345" y="f347"/>
                  </a:cubicBezTo>
                  <a:cubicBezTo>
                    <a:pt x="f345" y="f348"/>
                    <a:pt x="f344" y="f349"/>
                    <a:pt x="f343" y="f349"/>
                  </a:cubicBezTo>
                  <a:cubicBezTo>
                    <a:pt x="f343" y="f349"/>
                    <a:pt x="f343" y="f349"/>
                    <a:pt x="f341" y="f349"/>
                  </a:cubicBezTo>
                  <a:cubicBezTo>
                    <a:pt x="f350" y="f351"/>
                    <a:pt x="f352" y="f353"/>
                    <a:pt x="f301" y="f302"/>
                  </a:cubicBezTo>
                  <a:close/>
                  <a:moveTo>
                    <a:pt x="f354" y="f355"/>
                  </a:moveTo>
                  <a:cubicBezTo>
                    <a:pt x="f356" y="f355"/>
                    <a:pt x="f357" y="f358"/>
                    <a:pt x="f357" y="f359"/>
                  </a:cubicBezTo>
                  <a:cubicBezTo>
                    <a:pt x="f357" y="f360"/>
                    <a:pt x="f356" y="f361"/>
                    <a:pt x="f354" y="f361"/>
                  </a:cubicBezTo>
                  <a:cubicBezTo>
                    <a:pt x="f362" y="f361"/>
                    <a:pt x="f363" y="f360"/>
                    <a:pt x="f363" y="f359"/>
                  </a:cubicBezTo>
                  <a:cubicBezTo>
                    <a:pt x="f363" y="f358"/>
                    <a:pt x="f362" y="f355"/>
                    <a:pt x="f354" y="f355"/>
                  </a:cubicBezTo>
                  <a:close/>
                  <a:moveTo>
                    <a:pt x="f364" y="f365"/>
                  </a:moveTo>
                  <a:cubicBezTo>
                    <a:pt x="f366" y="f365"/>
                    <a:pt x="f6" y="f367"/>
                    <a:pt x="f6" y="f368"/>
                  </a:cubicBezTo>
                  <a:cubicBezTo>
                    <a:pt x="f6" y="f369"/>
                    <a:pt x="f366" y="f7"/>
                    <a:pt x="f364" y="f7"/>
                  </a:cubicBezTo>
                  <a:cubicBezTo>
                    <a:pt x="f370" y="f7"/>
                    <a:pt x="f5" y="f369"/>
                    <a:pt x="f5" y="f368"/>
                  </a:cubicBezTo>
                  <a:cubicBezTo>
                    <a:pt x="f5" y="f367"/>
                    <a:pt x="f370" y="f365"/>
                    <a:pt x="f364" y="f365"/>
                  </a:cubicBezTo>
                  <a:close/>
                  <a:moveTo>
                    <a:pt x="f371" y="f372"/>
                  </a:moveTo>
                  <a:cubicBezTo>
                    <a:pt x="f373" y="f374"/>
                    <a:pt x="f375" y="f376"/>
                    <a:pt x="f377" y="f378"/>
                  </a:cubicBezTo>
                  <a:cubicBezTo>
                    <a:pt x="f377" y="f378"/>
                    <a:pt x="f377" y="f378"/>
                    <a:pt x="f379" y="f380"/>
                  </a:cubicBezTo>
                  <a:cubicBezTo>
                    <a:pt x="f381" y="f382"/>
                    <a:pt x="f381" y="f383"/>
                    <a:pt x="f384" y="f385"/>
                  </a:cubicBezTo>
                  <a:cubicBezTo>
                    <a:pt x="f384" y="f385"/>
                    <a:pt x="f384" y="f385"/>
                    <a:pt x="f386" y="f387"/>
                  </a:cubicBezTo>
                  <a:cubicBezTo>
                    <a:pt x="f388" y="f389"/>
                    <a:pt x="f390" y="f382"/>
                    <a:pt x="f391" y="f392"/>
                  </a:cubicBezTo>
                  <a:cubicBezTo>
                    <a:pt x="f391" y="f392"/>
                    <a:pt x="f391" y="f392"/>
                    <a:pt x="f393" y="f394"/>
                  </a:cubicBezTo>
                  <a:cubicBezTo>
                    <a:pt x="f395" y="f396"/>
                    <a:pt x="f397" y="f398"/>
                    <a:pt x="f371" y="f372"/>
                  </a:cubicBezTo>
                  <a:close/>
                  <a:moveTo>
                    <a:pt x="f399" y="f400"/>
                  </a:moveTo>
                  <a:cubicBezTo>
                    <a:pt x="f401" y="f402"/>
                    <a:pt x="f403" y="f404"/>
                    <a:pt x="f405" y="f406"/>
                  </a:cubicBezTo>
                  <a:cubicBezTo>
                    <a:pt x="f405" y="f406"/>
                    <a:pt x="f405" y="f406"/>
                    <a:pt x="f407" y="f408"/>
                  </a:cubicBezTo>
                  <a:cubicBezTo>
                    <a:pt x="f409" y="f410"/>
                    <a:pt x="f411" y="f412"/>
                    <a:pt x="f413" y="f414"/>
                  </a:cubicBezTo>
                  <a:lnTo>
                    <a:pt x="f415" y="f416"/>
                  </a:lnTo>
                  <a:cubicBezTo>
                    <a:pt x="f417" y="f418"/>
                    <a:pt x="f417" y="f419"/>
                    <a:pt x="f420" y="f421"/>
                  </a:cubicBezTo>
                  <a:cubicBezTo>
                    <a:pt x="f420" y="f421"/>
                    <a:pt x="f420" y="f421"/>
                    <a:pt x="f422" y="f423"/>
                  </a:cubicBezTo>
                  <a:cubicBezTo>
                    <a:pt x="f424" y="f425"/>
                    <a:pt x="f426" y="f427"/>
                    <a:pt x="f399" y="f400"/>
                  </a:cubicBezTo>
                  <a:close/>
                  <a:moveTo>
                    <a:pt x="f428" y="f5"/>
                  </a:moveTo>
                  <a:cubicBezTo>
                    <a:pt x="f428" y="f5"/>
                    <a:pt x="f428" y="f5"/>
                    <a:pt x="f429" y="f5"/>
                  </a:cubicBezTo>
                  <a:cubicBezTo>
                    <a:pt x="f430" y="f5"/>
                    <a:pt x="f431" y="f432"/>
                    <a:pt x="f431" y="f433"/>
                  </a:cubicBezTo>
                  <a:cubicBezTo>
                    <a:pt x="f431" y="f433"/>
                    <a:pt x="f431" y="f433"/>
                    <a:pt x="f431" y="f434"/>
                  </a:cubicBezTo>
                  <a:cubicBezTo>
                    <a:pt x="f431" y="f434"/>
                    <a:pt x="f431" y="f434"/>
                    <a:pt x="f435" y="f434"/>
                  </a:cubicBezTo>
                  <a:cubicBezTo>
                    <a:pt x="f435" y="f434"/>
                    <a:pt x="f435" y="f434"/>
                    <a:pt x="f435" y="f436"/>
                  </a:cubicBezTo>
                  <a:cubicBezTo>
                    <a:pt x="f437" y="f438"/>
                    <a:pt x="f439" y="f440"/>
                    <a:pt x="f441" y="f440"/>
                  </a:cubicBezTo>
                  <a:cubicBezTo>
                    <a:pt x="f442" y="f440"/>
                    <a:pt x="f443" y="f444"/>
                    <a:pt x="f445" y="f446"/>
                  </a:cubicBezTo>
                  <a:lnTo>
                    <a:pt x="f445" y="f434"/>
                  </a:lnTo>
                  <a:cubicBezTo>
                    <a:pt x="f445" y="f434"/>
                    <a:pt x="f445" y="f434"/>
                    <a:pt x="f447" y="f434"/>
                  </a:cubicBezTo>
                  <a:cubicBezTo>
                    <a:pt x="f447" y="f434"/>
                    <a:pt x="f447" y="f434"/>
                    <a:pt x="f447" y="f433"/>
                  </a:cubicBezTo>
                  <a:cubicBezTo>
                    <a:pt x="f447" y="f432"/>
                    <a:pt x="f448" y="f5"/>
                    <a:pt x="f428" y="f5"/>
                  </a:cubicBez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0" name="Group 10"/>
          <p:cNvGrpSpPr/>
          <p:nvPr/>
        </p:nvGrpSpPr>
        <p:grpSpPr>
          <a:xfrm>
            <a:off x="5060865" y="3209196"/>
            <a:ext cx="923260" cy="924110"/>
            <a:chOff x="5060865" y="86401"/>
            <a:chExt cx="923260" cy="924110"/>
          </a:xfrm>
        </p:grpSpPr>
        <p:sp>
          <p:nvSpPr>
            <p:cNvPr id="61" name="AutoShape 8"/>
            <p:cNvSpPr/>
            <p:nvPr/>
          </p:nvSpPr>
          <p:spPr>
            <a:xfrm>
              <a:off x="5060865" y="86401"/>
              <a:ext cx="923260" cy="924110"/>
            </a:xfrm>
            <a:prstGeom prst="rect">
              <a:avLst/>
            </a:prstGeom>
            <a:no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2" name="Group 8"/>
            <p:cNvGrpSpPr/>
            <p:nvPr/>
          </p:nvGrpSpPr>
          <p:grpSpPr>
            <a:xfrm>
              <a:off x="5201728" y="210366"/>
              <a:ext cx="641533" cy="676180"/>
              <a:chOff x="5201728" y="210366"/>
              <a:chExt cx="641533" cy="676180"/>
            </a:xfrm>
          </p:grpSpPr>
          <p:sp>
            <p:nvSpPr>
              <p:cNvPr id="63" name="Freeform 10"/>
              <p:cNvSpPr/>
              <p:nvPr/>
            </p:nvSpPr>
            <p:spPr>
              <a:xfrm>
                <a:off x="5309106" y="269619"/>
                <a:ext cx="514679" cy="454566"/>
              </a:xfrm>
              <a:custGeom>
                <a:avLst/>
                <a:gdLst>
                  <a:gd name="f0" fmla="val 10800000"/>
                  <a:gd name="f1" fmla="val 5400000"/>
                  <a:gd name="f2" fmla="val 180"/>
                  <a:gd name="f3" fmla="val w"/>
                  <a:gd name="f4" fmla="val h"/>
                  <a:gd name="f5" fmla="val 0"/>
                  <a:gd name="f6" fmla="val 1284"/>
                  <a:gd name="f7" fmla="val 1133"/>
                  <a:gd name="f8" fmla="val 1247"/>
                  <a:gd name="f9" fmla="val 89"/>
                  <a:gd name="f10" fmla="val 903"/>
                  <a:gd name="f11" fmla="val 95"/>
                  <a:gd name="f12" fmla="val 1023"/>
                  <a:gd name="f13" fmla="val 652"/>
                  <a:gd name="f14" fmla="val 538"/>
                  <a:gd name="f15" fmla="val 444"/>
                  <a:gd name="f16" fmla="val 24"/>
                  <a:gd name="f17" fmla="val 367"/>
                  <a:gd name="f18" fmla="val 62"/>
                  <a:gd name="f19" fmla="val 385"/>
                  <a:gd name="f20" fmla="val 114"/>
                  <a:gd name="f21" fmla="val 389"/>
                  <a:gd name="f22" fmla="val 170"/>
                  <a:gd name="f23" fmla="val 379"/>
                  <a:gd name="f24" fmla="val 226"/>
                  <a:gd name="f25" fmla="val 364"/>
                  <a:gd name="f26" fmla="val 311"/>
                  <a:gd name="f27" fmla="val 316"/>
                  <a:gd name="f28" fmla="val 386"/>
                  <a:gd name="f29" fmla="val 244"/>
                  <a:gd name="f30" fmla="val 436"/>
                  <a:gd name="f31" fmla="val 189"/>
                  <a:gd name="f32" fmla="val 474"/>
                  <a:gd name="f33" fmla="val 125"/>
                  <a:gd name="f34" fmla="val 494"/>
                  <a:gd name="f35" fmla="val 58"/>
                  <a:gd name="f36" fmla="val 54"/>
                  <a:gd name="f37" fmla="val 49"/>
                  <a:gd name="f38" fmla="val 44"/>
                  <a:gd name="f39" fmla="val 801"/>
                  <a:gd name="f40" fmla="val 278"/>
                  <a:gd name="f41" fmla="val 1078"/>
                  <a:gd name="f42" fmla="val 334"/>
                  <a:gd name="f43" fmla="val 1129"/>
                  <a:gd name="f44" fmla="val 337"/>
                  <a:gd name="f45" fmla="val 343"/>
                  <a:gd name="f46" fmla="val 1130"/>
                  <a:gd name="f47" fmla="val 1125"/>
                  <a:gd name="f48" fmla="val 869"/>
                  <a:gd name="f49" fmla="val 868"/>
                  <a:gd name="f50" fmla="val 867"/>
                  <a:gd name="f51" fmla="val 342"/>
                  <a:gd name="f52" fmla="val 333"/>
                  <a:gd name="f53" fmla="val 847"/>
                  <a:gd name="f54" fmla="val 207"/>
                  <a:gd name="f55" fmla="val 588"/>
                  <a:gd name="f56" fmla="val 519"/>
                  <a:gd name="f57" fmla="val 486"/>
                  <a:gd name="f58" fmla="val 443"/>
                  <a:gd name="f59" fmla="val 522"/>
                  <a:gd name="f60" fmla="val 647"/>
                  <a:gd name="f61" fmla="val 526"/>
                  <a:gd name="f62" fmla="val 679"/>
                  <a:gd name="f63" fmla="val 527"/>
                  <a:gd name="f64" fmla="val 682"/>
                  <a:gd name="f65" fmla="val 529"/>
                  <a:gd name="f66" fmla="val 683"/>
                  <a:gd name="f67" fmla="val 531"/>
                  <a:gd name="f68" fmla="val 684"/>
                  <a:gd name="f69" fmla="val 550"/>
                  <a:gd name="f70" fmla="val 686"/>
                  <a:gd name="f71" fmla="val 627"/>
                  <a:gd name="f72" fmla="val 696"/>
                  <a:gd name="f73" fmla="val 675"/>
                  <a:gd name="f74" fmla="val 521"/>
                  <a:gd name="f75" fmla="val 685"/>
                  <a:gd name="f76" fmla="val 431"/>
                  <a:gd name="f77" fmla="val 762"/>
                  <a:gd name="f78" fmla="val 376"/>
                  <a:gd name="f79" fmla="val 905"/>
                  <a:gd name="f80" fmla="val 272"/>
                  <a:gd name="f81" fmla="val 1118"/>
                  <a:gd name="f82" fmla="val 298"/>
                  <a:gd name="f83" fmla="val 1157"/>
                  <a:gd name="f84" fmla="val 285"/>
                  <a:gd name="f85" fmla="val 1159"/>
                  <a:gd name="f86" fmla="val 284"/>
                  <a:gd name="f87" fmla="val 1160"/>
                  <a:gd name="f88" fmla="val 283"/>
                  <a:gd name="f89" fmla="val 1161"/>
                  <a:gd name="f90" fmla="val 281"/>
                  <a:gd name="f91" fmla="val 1179"/>
                  <a:gd name="f92" fmla="val 205"/>
                  <a:gd name="f93" fmla="+- 0 0 -90"/>
                  <a:gd name="f94" fmla="*/ f3 1 1284"/>
                  <a:gd name="f95" fmla="*/ f4 1 1133"/>
                  <a:gd name="f96" fmla="val f5"/>
                  <a:gd name="f97" fmla="val f6"/>
                  <a:gd name="f98" fmla="val f7"/>
                  <a:gd name="f99" fmla="*/ f93 f0 1"/>
                  <a:gd name="f100" fmla="+- f98 0 f96"/>
                  <a:gd name="f101" fmla="+- f97 0 f96"/>
                  <a:gd name="f102" fmla="*/ f99 1 f2"/>
                  <a:gd name="f103" fmla="*/ f101 1 1284"/>
                  <a:gd name="f104" fmla="*/ f100 1 1133"/>
                  <a:gd name="f105" fmla="*/ 1247 f101 1"/>
                  <a:gd name="f106" fmla="*/ 89 f100 1"/>
                  <a:gd name="f107" fmla="*/ 652 f101 1"/>
                  <a:gd name="f108" fmla="*/ 0 f100 1"/>
                  <a:gd name="f109" fmla="*/ 367 f101 1"/>
                  <a:gd name="f110" fmla="*/ 62 f100 1"/>
                  <a:gd name="f111" fmla="*/ 379 f101 1"/>
                  <a:gd name="f112" fmla="*/ 226 f100 1"/>
                  <a:gd name="f113" fmla="*/ 244 f101 1"/>
                  <a:gd name="f114" fmla="*/ 436 f100 1"/>
                  <a:gd name="f115" fmla="*/ 58 f101 1"/>
                  <a:gd name="f116" fmla="*/ 494 f100 1"/>
                  <a:gd name="f117" fmla="*/ 44 f101 1"/>
                  <a:gd name="f118" fmla="*/ 334 f101 1"/>
                  <a:gd name="f119" fmla="*/ 1129 f100 1"/>
                  <a:gd name="f120" fmla="*/ 343 f101 1"/>
                  <a:gd name="f121" fmla="*/ 1125 f100 1"/>
                  <a:gd name="f122" fmla="*/ 869 f100 1"/>
                  <a:gd name="f123" fmla="*/ 342 f101 1"/>
                  <a:gd name="f124" fmla="*/ 867 f100 1"/>
                  <a:gd name="f125" fmla="*/ 519 f100 1"/>
                  <a:gd name="f126" fmla="*/ 526 f101 1"/>
                  <a:gd name="f127" fmla="*/ 679 f100 1"/>
                  <a:gd name="f128" fmla="*/ 531 f101 1"/>
                  <a:gd name="f129" fmla="*/ 684 f100 1"/>
                  <a:gd name="f130" fmla="*/ 627 f101 1"/>
                  <a:gd name="f131" fmla="*/ 675 f100 1"/>
                  <a:gd name="f132" fmla="*/ 762 f101 1"/>
                  <a:gd name="f133" fmla="*/ 376 f100 1"/>
                  <a:gd name="f134" fmla="*/ 1157 f101 1"/>
                  <a:gd name="f135" fmla="*/ 285 f100 1"/>
                  <a:gd name="f136" fmla="*/ 1161 f101 1"/>
                  <a:gd name="f137" fmla="*/ 281 f100 1"/>
                  <a:gd name="f138" fmla="+- f102 0 f1"/>
                  <a:gd name="f139" fmla="*/ f105 1 1284"/>
                  <a:gd name="f140" fmla="*/ f106 1 1133"/>
                  <a:gd name="f141" fmla="*/ f107 1 1284"/>
                  <a:gd name="f142" fmla="*/ f108 1 1133"/>
                  <a:gd name="f143" fmla="*/ f109 1 1284"/>
                  <a:gd name="f144" fmla="*/ f110 1 1133"/>
                  <a:gd name="f145" fmla="*/ f111 1 1284"/>
                  <a:gd name="f146" fmla="*/ f112 1 1133"/>
                  <a:gd name="f147" fmla="*/ f113 1 1284"/>
                  <a:gd name="f148" fmla="*/ f114 1 1133"/>
                  <a:gd name="f149" fmla="*/ f115 1 1284"/>
                  <a:gd name="f150" fmla="*/ f116 1 1133"/>
                  <a:gd name="f151" fmla="*/ f117 1 1284"/>
                  <a:gd name="f152" fmla="*/ f118 1 1284"/>
                  <a:gd name="f153" fmla="*/ f119 1 1133"/>
                  <a:gd name="f154" fmla="*/ f120 1 1284"/>
                  <a:gd name="f155" fmla="*/ f121 1 1133"/>
                  <a:gd name="f156" fmla="*/ f122 1 1133"/>
                  <a:gd name="f157" fmla="*/ f123 1 1284"/>
                  <a:gd name="f158" fmla="*/ f124 1 1133"/>
                  <a:gd name="f159" fmla="*/ f125 1 1133"/>
                  <a:gd name="f160" fmla="*/ f126 1 1284"/>
                  <a:gd name="f161" fmla="*/ f127 1 1133"/>
                  <a:gd name="f162" fmla="*/ f128 1 1284"/>
                  <a:gd name="f163" fmla="*/ f129 1 1133"/>
                  <a:gd name="f164" fmla="*/ f130 1 1284"/>
                  <a:gd name="f165" fmla="*/ f131 1 1133"/>
                  <a:gd name="f166" fmla="*/ f132 1 1284"/>
                  <a:gd name="f167" fmla="*/ f133 1 1133"/>
                  <a:gd name="f168" fmla="*/ f134 1 1284"/>
                  <a:gd name="f169" fmla="*/ f135 1 1133"/>
                  <a:gd name="f170" fmla="*/ f136 1 1284"/>
                  <a:gd name="f171" fmla="*/ f137 1 1133"/>
                  <a:gd name="f172" fmla="*/ 0 1 f103"/>
                  <a:gd name="f173" fmla="*/ f97 1 f103"/>
                  <a:gd name="f174" fmla="*/ 0 1 f104"/>
                  <a:gd name="f175" fmla="*/ f98 1 f104"/>
                  <a:gd name="f176" fmla="*/ f139 1 f103"/>
                  <a:gd name="f177" fmla="*/ f140 1 f104"/>
                  <a:gd name="f178" fmla="*/ f141 1 f103"/>
                  <a:gd name="f179" fmla="*/ f142 1 f104"/>
                  <a:gd name="f180" fmla="*/ f143 1 f103"/>
                  <a:gd name="f181" fmla="*/ f144 1 f104"/>
                  <a:gd name="f182" fmla="*/ f145 1 f103"/>
                  <a:gd name="f183" fmla="*/ f146 1 f104"/>
                  <a:gd name="f184" fmla="*/ f147 1 f103"/>
                  <a:gd name="f185" fmla="*/ f148 1 f104"/>
                  <a:gd name="f186" fmla="*/ f149 1 f103"/>
                  <a:gd name="f187" fmla="*/ f150 1 f104"/>
                  <a:gd name="f188" fmla="*/ f151 1 f103"/>
                  <a:gd name="f189" fmla="*/ f152 1 f103"/>
                  <a:gd name="f190" fmla="*/ f153 1 f104"/>
                  <a:gd name="f191" fmla="*/ f154 1 f103"/>
                  <a:gd name="f192" fmla="*/ f155 1 f104"/>
                  <a:gd name="f193" fmla="*/ f156 1 f104"/>
                  <a:gd name="f194" fmla="*/ f157 1 f103"/>
                  <a:gd name="f195" fmla="*/ f158 1 f104"/>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1 f103"/>
                  <a:gd name="f208" fmla="*/ f171 1 f104"/>
                  <a:gd name="f209" fmla="*/ f172 f94 1"/>
                  <a:gd name="f210" fmla="*/ f173 f94 1"/>
                  <a:gd name="f211" fmla="*/ f175 f95 1"/>
                  <a:gd name="f212" fmla="*/ f174 f95 1"/>
                  <a:gd name="f213" fmla="*/ f176 f94 1"/>
                  <a:gd name="f214" fmla="*/ f177 f95 1"/>
                  <a:gd name="f215" fmla="*/ f178 f94 1"/>
                  <a:gd name="f216" fmla="*/ f179 f95 1"/>
                  <a:gd name="f217" fmla="*/ f180 f94 1"/>
                  <a:gd name="f218" fmla="*/ f181 f95 1"/>
                  <a:gd name="f219" fmla="*/ f182 f94 1"/>
                  <a:gd name="f220" fmla="*/ f183 f95 1"/>
                  <a:gd name="f221" fmla="*/ f184 f94 1"/>
                  <a:gd name="f222" fmla="*/ f185 f95 1"/>
                  <a:gd name="f223" fmla="*/ f186 f94 1"/>
                  <a:gd name="f224" fmla="*/ f187 f95 1"/>
                  <a:gd name="f225" fmla="*/ f188 f94 1"/>
                  <a:gd name="f226" fmla="*/ f189 f94 1"/>
                  <a:gd name="f227" fmla="*/ f190 f95 1"/>
                  <a:gd name="f228" fmla="*/ f191 f94 1"/>
                  <a:gd name="f229" fmla="*/ f192 f95 1"/>
                  <a:gd name="f230" fmla="*/ f193 f95 1"/>
                  <a:gd name="f231" fmla="*/ f194 f94 1"/>
                  <a:gd name="f232" fmla="*/ f195 f95 1"/>
                  <a:gd name="f233" fmla="*/ f196 f95 1"/>
                  <a:gd name="f234" fmla="*/ f197 f94 1"/>
                  <a:gd name="f235" fmla="*/ f198 f95 1"/>
                  <a:gd name="f236" fmla="*/ f199 f94 1"/>
                  <a:gd name="f237" fmla="*/ f200 f95 1"/>
                  <a:gd name="f238" fmla="*/ f201 f94 1"/>
                  <a:gd name="f239" fmla="*/ f202 f95 1"/>
                  <a:gd name="f240" fmla="*/ f203 f94 1"/>
                  <a:gd name="f241" fmla="*/ f204 f95 1"/>
                  <a:gd name="f242" fmla="*/ f205 f94 1"/>
                  <a:gd name="f243" fmla="*/ f206 f95 1"/>
                  <a:gd name="f244" fmla="*/ f207 f94 1"/>
                  <a:gd name="f245" fmla="*/ f208 f95 1"/>
                </a:gdLst>
                <a:ahLst/>
                <a:cxnLst>
                  <a:cxn ang="3cd4">
                    <a:pos x="hc" y="t"/>
                  </a:cxn>
                  <a:cxn ang="0">
                    <a:pos x="r" y="vc"/>
                  </a:cxn>
                  <a:cxn ang="cd4">
                    <a:pos x="hc" y="b"/>
                  </a:cxn>
                  <a:cxn ang="cd2">
                    <a:pos x="l" y="vc"/>
                  </a:cxn>
                  <a:cxn ang="f138">
                    <a:pos x="f213" y="f214"/>
                  </a:cxn>
                  <a:cxn ang="f138">
                    <a:pos x="f215" y="f216"/>
                  </a:cxn>
                  <a:cxn ang="f138">
                    <a:pos x="f217" y="f218"/>
                  </a:cxn>
                  <a:cxn ang="f138">
                    <a:pos x="f219" y="f220"/>
                  </a:cxn>
                  <a:cxn ang="f138">
                    <a:pos x="f221" y="f222"/>
                  </a:cxn>
                  <a:cxn ang="f138">
                    <a:pos x="f223" y="f224"/>
                  </a:cxn>
                  <a:cxn ang="f138">
                    <a:pos x="f223" y="f224"/>
                  </a:cxn>
                  <a:cxn ang="f138">
                    <a:pos x="f225" y="f224"/>
                  </a:cxn>
                  <a:cxn ang="f138">
                    <a:pos x="f226" y="f227"/>
                  </a:cxn>
                  <a:cxn ang="f138">
                    <a:pos x="f228" y="f229"/>
                  </a:cxn>
                  <a:cxn ang="f138">
                    <a:pos x="f228" y="f230"/>
                  </a:cxn>
                  <a:cxn ang="f138">
                    <a:pos x="f231" y="f232"/>
                  </a:cxn>
                  <a:cxn ang="f138">
                    <a:pos x="f228" y="f233"/>
                  </a:cxn>
                  <a:cxn ang="f138">
                    <a:pos x="f234" y="f235"/>
                  </a:cxn>
                  <a:cxn ang="f138">
                    <a:pos x="f236" y="f237"/>
                  </a:cxn>
                  <a:cxn ang="f138">
                    <a:pos x="f238" y="f239"/>
                  </a:cxn>
                  <a:cxn ang="f138">
                    <a:pos x="f240" y="f241"/>
                  </a:cxn>
                  <a:cxn ang="f138">
                    <a:pos x="f242" y="f243"/>
                  </a:cxn>
                  <a:cxn ang="f138">
                    <a:pos x="f244" y="f245"/>
                  </a:cxn>
                  <a:cxn ang="f138">
                    <a:pos x="f213" y="f214"/>
                  </a:cxn>
                </a:cxnLst>
                <a:rect l="f209" t="f212" r="f210" b="f211"/>
                <a:pathLst>
                  <a:path w="1284" h="1133">
                    <a:moveTo>
                      <a:pt x="f8" y="f9"/>
                    </a:moveTo>
                    <a:cubicBezTo>
                      <a:pt x="f10" y="f11"/>
                      <a:pt x="f12" y="f5"/>
                      <a:pt x="f13" y="f5"/>
                    </a:cubicBezTo>
                    <a:cubicBezTo>
                      <a:pt x="f14" y="f5"/>
                      <a:pt x="f15" y="f16"/>
                      <a:pt x="f17" y="f18"/>
                    </a:cubicBezTo>
                    <a:cubicBezTo>
                      <a:pt x="f19" y="f20"/>
                      <a:pt x="f21" y="f22"/>
                      <a:pt x="f23" y="f24"/>
                    </a:cubicBezTo>
                    <a:cubicBezTo>
                      <a:pt x="f25" y="f26"/>
                      <a:pt x="f27" y="f28"/>
                      <a:pt x="f29" y="f30"/>
                    </a:cubicBezTo>
                    <a:cubicBezTo>
                      <a:pt x="f31" y="f32"/>
                      <a:pt x="f33" y="f34"/>
                      <a:pt x="f35" y="f34"/>
                    </a:cubicBezTo>
                    <a:cubicBezTo>
                      <a:pt x="f35" y="f34"/>
                      <a:pt x="f35" y="f34"/>
                      <a:pt x="f35" y="f34"/>
                    </a:cubicBezTo>
                    <a:cubicBezTo>
                      <a:pt x="f36" y="f34"/>
                      <a:pt x="f37" y="f34"/>
                      <a:pt x="f38" y="f34"/>
                    </a:cubicBezTo>
                    <a:cubicBezTo>
                      <a:pt x="f5" y="f39"/>
                      <a:pt x="f40" y="f41"/>
                      <a:pt x="f42" y="f43"/>
                    </a:cubicBezTo>
                    <a:cubicBezTo>
                      <a:pt x="f44" y="f7"/>
                      <a:pt x="f45" y="f46"/>
                      <a:pt x="f45" y="f47"/>
                    </a:cubicBezTo>
                    <a:cubicBezTo>
                      <a:pt x="f45" y="f47"/>
                      <a:pt x="f45" y="f47"/>
                      <a:pt x="f45" y="f48"/>
                    </a:cubicBezTo>
                    <a:cubicBezTo>
                      <a:pt x="f45" y="f49"/>
                      <a:pt x="f45" y="f50"/>
                      <a:pt x="f51" y="f50"/>
                    </a:cubicBezTo>
                    <a:cubicBezTo>
                      <a:pt x="f52" y="f53"/>
                      <a:pt x="f54" y="f55"/>
                      <a:pt x="f45" y="f56"/>
                    </a:cubicBezTo>
                    <a:cubicBezTo>
                      <a:pt x="f57" y="f58"/>
                      <a:pt x="f59" y="f60"/>
                      <a:pt x="f61" y="f62"/>
                    </a:cubicBezTo>
                    <a:cubicBezTo>
                      <a:pt x="f63" y="f64"/>
                      <a:pt x="f65" y="f66"/>
                      <a:pt x="f67" y="f68"/>
                    </a:cubicBezTo>
                    <a:cubicBezTo>
                      <a:pt x="f69" y="f70"/>
                      <a:pt x="f71" y="f72"/>
                      <a:pt x="f71" y="f73"/>
                    </a:cubicBezTo>
                    <a:cubicBezTo>
                      <a:pt x="f71" y="f74"/>
                      <a:pt x="f75" y="f76"/>
                      <a:pt x="f77" y="f78"/>
                    </a:cubicBezTo>
                    <a:cubicBezTo>
                      <a:pt x="f79" y="f80"/>
                      <a:pt x="f81" y="f82"/>
                      <a:pt x="f83" y="f84"/>
                    </a:cubicBezTo>
                    <a:cubicBezTo>
                      <a:pt x="f85" y="f86"/>
                      <a:pt x="f87" y="f88"/>
                      <a:pt x="f89" y="f90"/>
                    </a:cubicBezTo>
                    <a:cubicBezTo>
                      <a:pt x="f91" y="f92"/>
                      <a:pt x="f6" y="f9"/>
                      <a:pt x="f8" y="f9"/>
                    </a:cubicBez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Freeform 11"/>
              <p:cNvSpPr/>
              <p:nvPr/>
            </p:nvSpPr>
            <p:spPr>
              <a:xfrm>
                <a:off x="5201728" y="210366"/>
                <a:ext cx="641533" cy="676180"/>
              </a:xfrm>
              <a:custGeom>
                <a:avLst/>
                <a:gdLst>
                  <a:gd name="f0" fmla="val 10800000"/>
                  <a:gd name="f1" fmla="val 5400000"/>
                  <a:gd name="f2" fmla="val 180"/>
                  <a:gd name="f3" fmla="val w"/>
                  <a:gd name="f4" fmla="val h"/>
                  <a:gd name="f5" fmla="val 0"/>
                  <a:gd name="f6" fmla="val 1601"/>
                  <a:gd name="f7" fmla="val 1686"/>
                  <a:gd name="f8" fmla="val 1591"/>
                  <a:gd name="f9" fmla="val 984"/>
                  <a:gd name="f10" fmla="val 1585"/>
                  <a:gd name="f11" fmla="val 1001"/>
                  <a:gd name="f12" fmla="val 1558"/>
                  <a:gd name="f13" fmla="val 1052"/>
                  <a:gd name="f14" fmla="val 1455"/>
                  <a:gd name="f15" fmla="val 1454"/>
                  <a:gd name="f16" fmla="val 1452"/>
                  <a:gd name="f17" fmla="val 1450"/>
                  <a:gd name="f18" fmla="val 1097"/>
                  <a:gd name="f19" fmla="val 1464"/>
                  <a:gd name="f20" fmla="val 1191"/>
                  <a:gd name="f21" fmla="val 1460"/>
                  <a:gd name="f22" fmla="val 1249"/>
                  <a:gd name="f23" fmla="val 1459"/>
                  <a:gd name="f24" fmla="val 1260"/>
                  <a:gd name="f25" fmla="val 1341"/>
                  <a:gd name="f26" fmla="val 1451"/>
                  <a:gd name="f27" fmla="val 1385"/>
                  <a:gd name="f28" fmla="val 1420"/>
                  <a:gd name="f29" fmla="val 1401"/>
                  <a:gd name="f30" fmla="val 1397"/>
                  <a:gd name="f31" fmla="val 1414"/>
                  <a:gd name="f32" fmla="val 1295"/>
                  <a:gd name="f33" fmla="val 1433"/>
                  <a:gd name="f34" fmla="val 1138"/>
                  <a:gd name="f35" fmla="val 1415"/>
                  <a:gd name="f36" fmla="val 1664"/>
                  <a:gd name="f37" fmla="val 1676"/>
                  <a:gd name="f38" fmla="val 1128"/>
                  <a:gd name="f39" fmla="val 1116"/>
                  <a:gd name="f40" fmla="val 1115"/>
                  <a:gd name="f41" fmla="val 1092"/>
                  <a:gd name="f42" fmla="val 804"/>
                  <a:gd name="f43" fmla="val 1684"/>
                  <a:gd name="f44" fmla="val 580"/>
                  <a:gd name="f45" fmla="val 1592"/>
                  <a:gd name="f46" fmla="val 572"/>
                  <a:gd name="f47" fmla="val 1589"/>
                  <a:gd name="f48" fmla="val 566"/>
                  <a:gd name="f49" fmla="val 1581"/>
                  <a:gd name="f50" fmla="val 1572"/>
                  <a:gd name="f51" fmla="val 1306"/>
                  <a:gd name="f52" fmla="val 1305"/>
                  <a:gd name="f53" fmla="val 1304"/>
                  <a:gd name="f54" fmla="val 568"/>
                  <a:gd name="f55" fmla="val 570"/>
                  <a:gd name="f56" fmla="val 1308"/>
                  <a:gd name="f57" fmla="val 571"/>
                  <a:gd name="f58" fmla="val 1309"/>
                  <a:gd name="f59" fmla="val 577"/>
                  <a:gd name="f60" fmla="val 1315"/>
                  <a:gd name="f61" fmla="val 595"/>
                  <a:gd name="f62" fmla="val 1329"/>
                  <a:gd name="f63" fmla="val 610"/>
                  <a:gd name="f64" fmla="val 1339"/>
                  <a:gd name="f65" fmla="val 1557"/>
                  <a:gd name="f66" fmla="val 794"/>
                  <a:gd name="f67" fmla="val 1628"/>
                  <a:gd name="f68" fmla="val 1023"/>
                  <a:gd name="f69" fmla="val 1640"/>
                  <a:gd name="f70" fmla="val 1094"/>
                  <a:gd name="f71" fmla="val 1642"/>
                  <a:gd name="f72" fmla="val 1390"/>
                  <a:gd name="f73" fmla="val 1384"/>
                  <a:gd name="f74" fmla="val 1378"/>
                  <a:gd name="f75" fmla="val 1101"/>
                  <a:gd name="f76" fmla="val 1373"/>
                  <a:gd name="f77" fmla="val 1106"/>
                  <a:gd name="f78" fmla="val 1369"/>
                  <a:gd name="f79" fmla="val 1112"/>
                  <a:gd name="f80" fmla="val 1367"/>
                  <a:gd name="f81" fmla="val 1119"/>
                  <a:gd name="f82" fmla="val 1368"/>
                  <a:gd name="f83" fmla="val 1282"/>
                  <a:gd name="f84" fmla="val 1370"/>
                  <a:gd name="f85" fmla="val 1400"/>
                  <a:gd name="f86" fmla="val 1362"/>
                  <a:gd name="f87" fmla="val 1409"/>
                  <a:gd name="f88" fmla="val 1356"/>
                  <a:gd name="f89" fmla="val 1412"/>
                  <a:gd name="f90" fmla="val 1303"/>
                  <a:gd name="f91" fmla="val 1257"/>
                  <a:gd name="f92" fmla="val 1416"/>
                  <a:gd name="f93" fmla="val 1247"/>
                  <a:gd name="f94" fmla="val 1421"/>
                  <a:gd name="f95" fmla="val 1172"/>
                  <a:gd name="f96" fmla="val 1404"/>
                  <a:gd name="f97" fmla="val 1033"/>
                  <a:gd name="f98" fmla="val 1032"/>
                  <a:gd name="f99" fmla="val 1403"/>
                  <a:gd name="f100" fmla="val 1025"/>
                  <a:gd name="f101" fmla="val 1405"/>
                  <a:gd name="f102" fmla="val 1018"/>
                  <a:gd name="f103" fmla="val 1410"/>
                  <a:gd name="f104" fmla="val 1014"/>
                  <a:gd name="f105" fmla="val 1009"/>
                  <a:gd name="f106" fmla="val 1006"/>
                  <a:gd name="f107" fmla="val 1428"/>
                  <a:gd name="f108" fmla="val 1007"/>
                  <a:gd name="f109" fmla="val 1504"/>
                  <a:gd name="f110" fmla="val 1540"/>
                  <a:gd name="f111" fmla="val 992"/>
                  <a:gd name="f112" fmla="val 1549"/>
                  <a:gd name="f113" fmla="val 971"/>
                  <a:gd name="f114" fmla="val 1547"/>
                  <a:gd name="f115" fmla="val 957"/>
                  <a:gd name="f116" fmla="val 1513"/>
                  <a:gd name="f117" fmla="val 921"/>
                  <a:gd name="f118" fmla="val 1497"/>
                  <a:gd name="f119" fmla="val 903"/>
                  <a:gd name="f120" fmla="val 1493"/>
                  <a:gd name="f121" fmla="val 899"/>
                  <a:gd name="f122" fmla="val 1488"/>
                  <a:gd name="f123" fmla="val 894"/>
                  <a:gd name="f124" fmla="val 1484"/>
                  <a:gd name="f125" fmla="val 890"/>
                  <a:gd name="f126" fmla="val 858"/>
                  <a:gd name="f127" fmla="val 1431"/>
                  <a:gd name="f128" fmla="val 800"/>
                  <a:gd name="f129" fmla="val 757"/>
                  <a:gd name="f130" fmla="val 740"/>
                  <a:gd name="f131" fmla="val 1408"/>
                  <a:gd name="f132" fmla="val 717"/>
                  <a:gd name="f133" fmla="val 1406"/>
                  <a:gd name="f134" fmla="val 689"/>
                  <a:gd name="f135" fmla="val 662"/>
                  <a:gd name="f136" fmla="val 632"/>
                  <a:gd name="f137" fmla="val 1394"/>
                  <a:gd name="f138" fmla="val 1381"/>
                  <a:gd name="f139" fmla="val 507"/>
                  <a:gd name="f140" fmla="val 482"/>
                  <a:gd name="f141" fmla="val 1396"/>
                  <a:gd name="f142" fmla="val 481"/>
                  <a:gd name="f143" fmla="val 480"/>
                  <a:gd name="f144" fmla="val 1422"/>
                  <a:gd name="f145" fmla="val 479"/>
                  <a:gd name="f146" fmla="val 500"/>
                  <a:gd name="f147" fmla="val 1424"/>
                  <a:gd name="f148" fmla="val 562"/>
                  <a:gd name="f149" fmla="val 1436"/>
                  <a:gd name="f150" fmla="val 596"/>
                  <a:gd name="f151" fmla="val 1445"/>
                  <a:gd name="f152" fmla="val 623"/>
                  <a:gd name="f153" fmla="val 1447"/>
                  <a:gd name="f154" fmla="val 656"/>
                  <a:gd name="f155" fmla="val 686"/>
                  <a:gd name="f156" fmla="val 708"/>
                  <a:gd name="f157" fmla="val 1453"/>
                  <a:gd name="f158" fmla="val 731"/>
                  <a:gd name="f159" fmla="val 1458"/>
                  <a:gd name="f160" fmla="val 743"/>
                  <a:gd name="f161" fmla="val 1477"/>
                  <a:gd name="f162" fmla="val 798"/>
                  <a:gd name="f163" fmla="val 1498"/>
                  <a:gd name="f164" fmla="val 839"/>
                  <a:gd name="f165" fmla="val 1517"/>
                  <a:gd name="f166" fmla="val 860"/>
                  <a:gd name="f167" fmla="val 1521"/>
                  <a:gd name="f168" fmla="val 864"/>
                  <a:gd name="f169" fmla="val 1525"/>
                  <a:gd name="f170" fmla="val 869"/>
                  <a:gd name="f171" fmla="val 1529"/>
                  <a:gd name="f172" fmla="val 873"/>
                  <a:gd name="f173" fmla="val 1573"/>
                  <a:gd name="f174" fmla="val 954"/>
                  <a:gd name="f175" fmla="val 579"/>
                  <a:gd name="f176" fmla="val 177"/>
                  <a:gd name="f177" fmla="val 189"/>
                  <a:gd name="f178" fmla="val 557"/>
                  <a:gd name="f179" fmla="val 198"/>
                  <a:gd name="f180" fmla="val 542"/>
                  <a:gd name="f181" fmla="val 201"/>
                  <a:gd name="f182" fmla="val 249"/>
                  <a:gd name="f183" fmla="val 576"/>
                  <a:gd name="f184" fmla="val 304"/>
                  <a:gd name="f185" fmla="val 567"/>
                  <a:gd name="f186" fmla="val 359"/>
                  <a:gd name="f187" fmla="val 555"/>
                  <a:gd name="f188" fmla="val 423"/>
                  <a:gd name="f189" fmla="val 519"/>
                  <a:gd name="f190" fmla="val 466"/>
                  <a:gd name="f191" fmla="val 516"/>
                  <a:gd name="f192" fmla="val 412"/>
                  <a:gd name="f193" fmla="val 554"/>
                  <a:gd name="f194" fmla="val 347"/>
                  <a:gd name="f195" fmla="val 283"/>
                  <a:gd name="f196" fmla="val 556"/>
                  <a:gd name="f197" fmla="val 250"/>
                  <a:gd name="f198" fmla="val 551"/>
                  <a:gd name="f199" fmla="val 220"/>
                  <a:gd name="f200" fmla="val 538"/>
                  <a:gd name="f201" fmla="val 193"/>
                  <a:gd name="f202" fmla="val 521"/>
                  <a:gd name="f203" fmla="val 256"/>
                  <a:gd name="f204" fmla="val 513"/>
                  <a:gd name="f205" fmla="val 268"/>
                  <a:gd name="f206" fmla="val 511"/>
                  <a:gd name="f207" fmla="val 277"/>
                  <a:gd name="f208" fmla="val 275"/>
                  <a:gd name="f209" fmla="val 488"/>
                  <a:gd name="f210" fmla="val 273"/>
                  <a:gd name="f211" fmla="val 476"/>
                  <a:gd name="f212" fmla="val 262"/>
                  <a:gd name="f213" fmla="val 467"/>
                  <a:gd name="f214" fmla="val 469"/>
                  <a:gd name="f215" fmla="val 136"/>
                  <a:gd name="f216" fmla="val 484"/>
                  <a:gd name="f217" fmla="val 131"/>
                  <a:gd name="f218" fmla="val 485"/>
                  <a:gd name="f219" fmla="val 125"/>
                  <a:gd name="f220" fmla="val 122"/>
                  <a:gd name="f221" fmla="val 493"/>
                  <a:gd name="f222" fmla="val 118"/>
                  <a:gd name="f223" fmla="val 497"/>
                  <a:gd name="f224" fmla="val 117"/>
                  <a:gd name="f225" fmla="val 503"/>
                  <a:gd name="f226" fmla="val 509"/>
                  <a:gd name="f227" fmla="val 133"/>
                  <a:gd name="f228" fmla="val 134"/>
                  <a:gd name="f229" fmla="val 634"/>
                  <a:gd name="f230" fmla="val 144"/>
                  <a:gd name="f231" fmla="val 642"/>
                  <a:gd name="f232" fmla="val 155"/>
                  <a:gd name="f233" fmla="val 156"/>
                  <a:gd name="f234" fmla="val 157"/>
                  <a:gd name="f235" fmla="val 158"/>
                  <a:gd name="f236" fmla="val 170"/>
                  <a:gd name="f237" fmla="val 640"/>
                  <a:gd name="f238" fmla="val 178"/>
                  <a:gd name="f239" fmla="val 629"/>
                  <a:gd name="f240" fmla="val 176"/>
                  <a:gd name="f241" fmla="val 617"/>
                  <a:gd name="f242" fmla="val 168"/>
                  <a:gd name="f243" fmla="val 216"/>
                  <a:gd name="f244" fmla="val 588"/>
                  <a:gd name="f245" fmla="val 271"/>
                  <a:gd name="f246" fmla="val 604"/>
                  <a:gd name="f247" fmla="val 326"/>
                  <a:gd name="f248" fmla="val 383"/>
                  <a:gd name="f249" fmla="val 441"/>
                  <a:gd name="f250" fmla="val 587"/>
                  <a:gd name="f251" fmla="val 491"/>
                  <a:gd name="f252" fmla="val 553"/>
                  <a:gd name="f253" fmla="val 443"/>
                  <a:gd name="f254" fmla="val 367"/>
                  <a:gd name="f255" fmla="val 622"/>
                  <a:gd name="f256" fmla="val 301"/>
                  <a:gd name="f257" fmla="val 611"/>
                  <a:gd name="f258" fmla="val 235"/>
                  <a:gd name="f259" fmla="val 548"/>
                  <a:gd name="f260" fmla="val 533"/>
                  <a:gd name="f261" fmla="val 20"/>
                  <a:gd name="f262" fmla="val 532"/>
                  <a:gd name="f263" fmla="val 8"/>
                  <a:gd name="f264" fmla="val 520"/>
                  <a:gd name="f265" fmla="val 508"/>
                  <a:gd name="f266" fmla="val 1"/>
                  <a:gd name="f267" fmla="val 496"/>
                  <a:gd name="f268" fmla="val 3"/>
                  <a:gd name="f269" fmla="val 14"/>
                  <a:gd name="f270" fmla="val 490"/>
                  <a:gd name="f271" fmla="val 26"/>
                  <a:gd name="f272" fmla="val 84"/>
                  <a:gd name="f273" fmla="val 462"/>
                  <a:gd name="f274" fmla="val 58"/>
                  <a:gd name="f275" fmla="val 421"/>
                  <a:gd name="f276" fmla="val 40"/>
                  <a:gd name="f277" fmla="val 377"/>
                  <a:gd name="f278" fmla="val 32"/>
                  <a:gd name="f279" fmla="val 18"/>
                  <a:gd name="f280" fmla="val 225"/>
                  <a:gd name="f281" fmla="val 35"/>
                  <a:gd name="f282" fmla="val 161"/>
                  <a:gd name="f283" fmla="val 79"/>
                  <a:gd name="f284" fmla="val 34"/>
                  <a:gd name="f285" fmla="val 342"/>
                  <a:gd name="f286" fmla="val 83"/>
                  <a:gd name="f287" fmla="val 471"/>
                  <a:gd name="f288" fmla="val 470"/>
                  <a:gd name="f289" fmla="val 86"/>
                  <a:gd name="f290" fmla="val 468"/>
                  <a:gd name="f291" fmla="val 87"/>
                  <a:gd name="f292" fmla="val 95"/>
                  <a:gd name="f293" fmla="val 456"/>
                  <a:gd name="f294" fmla="val 106"/>
                  <a:gd name="f295" fmla="val 448"/>
                  <a:gd name="f296" fmla="val 444"/>
                  <a:gd name="f297" fmla="val 51"/>
                  <a:gd name="f298" fmla="val 334"/>
                  <a:gd name="f299" fmla="val 80"/>
                  <a:gd name="f300" fmla="val 187"/>
                  <a:gd name="f301" fmla="val 115"/>
                  <a:gd name="f302" fmla="val 228"/>
                  <a:gd name="f303" fmla="val 276"/>
                  <a:gd name="f304" fmla="val 71"/>
                  <a:gd name="f305" fmla="val 340"/>
                  <a:gd name="f306" fmla="val 355"/>
                  <a:gd name="f307" fmla="val 73"/>
                  <a:gd name="f308" fmla="val 369"/>
                  <a:gd name="f309" fmla="val 75"/>
                  <a:gd name="f310" fmla="val 408"/>
                  <a:gd name="f311" fmla="val 82"/>
                  <a:gd name="f312" fmla="val 98"/>
                  <a:gd name="f313" fmla="val 475"/>
                  <a:gd name="f314" fmla="val 410"/>
                  <a:gd name="f315" fmla="val 130"/>
                  <a:gd name="f316" fmla="val 398"/>
                  <a:gd name="f317" fmla="val 132"/>
                  <a:gd name="f318" fmla="val 389"/>
                  <a:gd name="f319" fmla="val 143"/>
                  <a:gd name="f320" fmla="val 391"/>
                  <a:gd name="f321" fmla="val 392"/>
                  <a:gd name="f322" fmla="val 166"/>
                  <a:gd name="f323" fmla="val 402"/>
                  <a:gd name="f324" fmla="val 174"/>
                  <a:gd name="f325" fmla="val 413"/>
                  <a:gd name="f326" fmla="val 414"/>
                  <a:gd name="f327" fmla="val 415"/>
                  <a:gd name="f328" fmla="val 416"/>
                  <a:gd name="f329" fmla="val 530"/>
                  <a:gd name="f330" fmla="val 159"/>
                  <a:gd name="f331" fmla="val 535"/>
                  <a:gd name="f332" fmla="val 541"/>
                  <a:gd name="f333" fmla="val 544"/>
                  <a:gd name="f334" fmla="val 150"/>
                  <a:gd name="f335" fmla="val 146"/>
                  <a:gd name="f336" fmla="val 549"/>
                  <a:gd name="f337" fmla="val 140"/>
                  <a:gd name="f338" fmla="+- 0 0 -90"/>
                  <a:gd name="f339" fmla="*/ f3 1 1601"/>
                  <a:gd name="f340" fmla="*/ f4 1 1686"/>
                  <a:gd name="f341" fmla="val f5"/>
                  <a:gd name="f342" fmla="val f6"/>
                  <a:gd name="f343" fmla="val f7"/>
                  <a:gd name="f344" fmla="*/ f338 f0 1"/>
                  <a:gd name="f345" fmla="+- f343 0 f341"/>
                  <a:gd name="f346" fmla="+- f342 0 f341"/>
                  <a:gd name="f347" fmla="*/ f344 1 f2"/>
                  <a:gd name="f348" fmla="*/ f346 1 1601"/>
                  <a:gd name="f349" fmla="*/ f345 1 1686"/>
                  <a:gd name="f350" fmla="*/ 1455 f346 1"/>
                  <a:gd name="f351" fmla="*/ 1052 f345 1"/>
                  <a:gd name="f352" fmla="*/ 1460 f346 1"/>
                  <a:gd name="f353" fmla="*/ 1249 f345 1"/>
                  <a:gd name="f354" fmla="*/ 1420 f346 1"/>
                  <a:gd name="f355" fmla="*/ 1401 f345 1"/>
                  <a:gd name="f356" fmla="*/ 1138 f346 1"/>
                  <a:gd name="f357" fmla="*/ 1664 f345 1"/>
                  <a:gd name="f358" fmla="*/ 1115 f346 1"/>
                  <a:gd name="f359" fmla="*/ 1686 f345 1"/>
                  <a:gd name="f360" fmla="*/ 566 f346 1"/>
                  <a:gd name="f361" fmla="*/ 1572 f345 1"/>
                  <a:gd name="f362" fmla="*/ 1304 f345 1"/>
                  <a:gd name="f363" fmla="*/ 610 f346 1"/>
                  <a:gd name="f364" fmla="*/ 1339 f345 1"/>
                  <a:gd name="f365" fmla="*/ 1094 f346 1"/>
                  <a:gd name="f366" fmla="*/ 1642 f345 1"/>
                  <a:gd name="f367" fmla="*/ 1101 f346 1"/>
                  <a:gd name="f368" fmla="*/ 1373 f345 1"/>
                  <a:gd name="f369" fmla="*/ 1400 f346 1"/>
                  <a:gd name="f370" fmla="*/ 1362 f345 1"/>
                  <a:gd name="f371" fmla="*/ 1416 f346 1"/>
                  <a:gd name="f372" fmla="*/ 1247 f345 1"/>
                  <a:gd name="f373" fmla="*/ 1410 f346 1"/>
                  <a:gd name="f374" fmla="*/ 1014 f345 1"/>
                  <a:gd name="f375" fmla="*/ 1549 f346 1"/>
                  <a:gd name="f376" fmla="*/ 971 f345 1"/>
                  <a:gd name="f377" fmla="*/ 1484 f346 1"/>
                  <a:gd name="f378" fmla="*/ 890 f345 1"/>
                  <a:gd name="f379" fmla="*/ 1406 f346 1"/>
                  <a:gd name="f380" fmla="*/ 689 f345 1"/>
                  <a:gd name="f381" fmla="*/ 1378 f346 1"/>
                  <a:gd name="f382" fmla="*/ 482 f345 1"/>
                  <a:gd name="f383" fmla="*/ 1436 f346 1"/>
                  <a:gd name="f384" fmla="*/ 596 f345 1"/>
                  <a:gd name="f385" fmla="*/ 1458 f346 1"/>
                  <a:gd name="f386" fmla="*/ 743 f345 1"/>
                  <a:gd name="f387" fmla="*/ 1529 f346 1"/>
                  <a:gd name="f388" fmla="*/ 873 f345 1"/>
                  <a:gd name="f389" fmla="*/ 579 f346 1"/>
                  <a:gd name="f390" fmla="*/ 177 f345 1"/>
                  <a:gd name="f391" fmla="*/ 567 f346 1"/>
                  <a:gd name="f392" fmla="*/ 359 f345 1"/>
                  <a:gd name="f393" fmla="*/ 283 f346 1"/>
                  <a:gd name="f394" fmla="*/ 556 f345 1"/>
                  <a:gd name="f395" fmla="*/ 256 f346 1"/>
                  <a:gd name="f396" fmla="*/ 513 f345 1"/>
                  <a:gd name="f397" fmla="*/ 250 f346 1"/>
                  <a:gd name="f398" fmla="*/ 469 f345 1"/>
                  <a:gd name="f399" fmla="*/ 122 f346 1"/>
                  <a:gd name="f400" fmla="*/ 493 f345 1"/>
                  <a:gd name="f401" fmla="*/ 133 f346 1"/>
                  <a:gd name="f402" fmla="*/ 623 f345 1"/>
                  <a:gd name="f403" fmla="*/ 158 f346 1"/>
                  <a:gd name="f404" fmla="*/ 642 f345 1"/>
                  <a:gd name="f405" fmla="*/ 168 f346 1"/>
                  <a:gd name="f406" fmla="*/ 557 f345 1"/>
                  <a:gd name="f407" fmla="*/ 491 f346 1"/>
                  <a:gd name="f408" fmla="*/ 553 f345 1"/>
                  <a:gd name="f409" fmla="*/ 533 f346 1"/>
                  <a:gd name="f410" fmla="*/ 20 f345 1"/>
                  <a:gd name="f411" fmla="*/ 490 f346 1"/>
                  <a:gd name="f412" fmla="*/ 26 f345 1"/>
                  <a:gd name="f413" fmla="*/ 377 f346 1"/>
                  <a:gd name="f414" fmla="*/ 32 f345 1"/>
                  <a:gd name="f415" fmla="*/ 83 f346 1"/>
                  <a:gd name="f416" fmla="*/ 471 f345 1"/>
                  <a:gd name="f417" fmla="*/ 118 f346 1"/>
                  <a:gd name="f418" fmla="*/ 444 f345 1"/>
                  <a:gd name="f419" fmla="*/ 326 f346 1"/>
                  <a:gd name="f420" fmla="*/ 71 f345 1"/>
                  <a:gd name="f421" fmla="*/ 475 f346 1"/>
                  <a:gd name="f422" fmla="*/ 122 f345 1"/>
                  <a:gd name="f423" fmla="*/ 391 f346 1"/>
                  <a:gd name="f424" fmla="*/ 155 f345 1"/>
                  <a:gd name="f425" fmla="*/ 416 f346 1"/>
                  <a:gd name="f426" fmla="*/ 174 f345 1"/>
                  <a:gd name="f427" fmla="*/ 544 f346 1"/>
                  <a:gd name="f428" fmla="*/ 150 f345 1"/>
                  <a:gd name="f429" fmla="+- f347 0 f1"/>
                  <a:gd name="f430" fmla="*/ f350 1 1601"/>
                  <a:gd name="f431" fmla="*/ f351 1 1686"/>
                  <a:gd name="f432" fmla="*/ f352 1 1601"/>
                  <a:gd name="f433" fmla="*/ f353 1 1686"/>
                  <a:gd name="f434" fmla="*/ f354 1 1601"/>
                  <a:gd name="f435" fmla="*/ f355 1 1686"/>
                  <a:gd name="f436" fmla="*/ f356 1 1601"/>
                  <a:gd name="f437" fmla="*/ f357 1 1686"/>
                  <a:gd name="f438" fmla="*/ f358 1 1601"/>
                  <a:gd name="f439" fmla="*/ f359 1 1686"/>
                  <a:gd name="f440" fmla="*/ f360 1 1601"/>
                  <a:gd name="f441" fmla="*/ f361 1 1686"/>
                  <a:gd name="f442" fmla="*/ f362 1 1686"/>
                  <a:gd name="f443" fmla="*/ f363 1 1601"/>
                  <a:gd name="f444" fmla="*/ f364 1 1686"/>
                  <a:gd name="f445" fmla="*/ f365 1 1601"/>
                  <a:gd name="f446" fmla="*/ f366 1 1686"/>
                  <a:gd name="f447" fmla="*/ f367 1 1601"/>
                  <a:gd name="f448" fmla="*/ f368 1 1686"/>
                  <a:gd name="f449" fmla="*/ f369 1 1601"/>
                  <a:gd name="f450" fmla="*/ f370 1 1686"/>
                  <a:gd name="f451" fmla="*/ f371 1 1601"/>
                  <a:gd name="f452" fmla="*/ f372 1 1686"/>
                  <a:gd name="f453" fmla="*/ f373 1 1601"/>
                  <a:gd name="f454" fmla="*/ f374 1 1686"/>
                  <a:gd name="f455" fmla="*/ f375 1 1601"/>
                  <a:gd name="f456" fmla="*/ f376 1 1686"/>
                  <a:gd name="f457" fmla="*/ f377 1 1601"/>
                  <a:gd name="f458" fmla="*/ f378 1 1686"/>
                  <a:gd name="f459" fmla="*/ f379 1 1601"/>
                  <a:gd name="f460" fmla="*/ f380 1 1686"/>
                  <a:gd name="f461" fmla="*/ f381 1 1601"/>
                  <a:gd name="f462" fmla="*/ f382 1 1686"/>
                  <a:gd name="f463" fmla="*/ f383 1 1601"/>
                  <a:gd name="f464" fmla="*/ f384 1 1686"/>
                  <a:gd name="f465" fmla="*/ f385 1 1601"/>
                  <a:gd name="f466" fmla="*/ f386 1 1686"/>
                  <a:gd name="f467" fmla="*/ f387 1 1601"/>
                  <a:gd name="f468" fmla="*/ f388 1 1686"/>
                  <a:gd name="f469" fmla="*/ f389 1 1601"/>
                  <a:gd name="f470" fmla="*/ f390 1 1686"/>
                  <a:gd name="f471" fmla="*/ f391 1 1601"/>
                  <a:gd name="f472" fmla="*/ f392 1 1686"/>
                  <a:gd name="f473" fmla="*/ f393 1 1601"/>
                  <a:gd name="f474" fmla="*/ f394 1 1686"/>
                  <a:gd name="f475" fmla="*/ f395 1 1601"/>
                  <a:gd name="f476" fmla="*/ f396 1 1686"/>
                  <a:gd name="f477" fmla="*/ f397 1 1601"/>
                  <a:gd name="f478" fmla="*/ f398 1 1686"/>
                  <a:gd name="f479" fmla="*/ f399 1 1601"/>
                  <a:gd name="f480" fmla="*/ f400 1 1686"/>
                  <a:gd name="f481" fmla="*/ f401 1 1601"/>
                  <a:gd name="f482" fmla="*/ f402 1 1686"/>
                  <a:gd name="f483" fmla="*/ f403 1 1601"/>
                  <a:gd name="f484" fmla="*/ f404 1 1686"/>
                  <a:gd name="f485" fmla="*/ f405 1 1601"/>
                  <a:gd name="f486" fmla="*/ f406 1 1686"/>
                  <a:gd name="f487" fmla="*/ f407 1 1601"/>
                  <a:gd name="f488" fmla="*/ f408 1 1686"/>
                  <a:gd name="f489" fmla="*/ f409 1 1601"/>
                  <a:gd name="f490" fmla="*/ f410 1 1686"/>
                  <a:gd name="f491" fmla="*/ f411 1 1601"/>
                  <a:gd name="f492" fmla="*/ f412 1 1686"/>
                  <a:gd name="f493" fmla="*/ f413 1 1601"/>
                  <a:gd name="f494" fmla="*/ f414 1 1686"/>
                  <a:gd name="f495" fmla="*/ f415 1 1601"/>
                  <a:gd name="f496" fmla="*/ f416 1 1686"/>
                  <a:gd name="f497" fmla="*/ f417 1 1601"/>
                  <a:gd name="f498" fmla="*/ f418 1 1686"/>
                  <a:gd name="f499" fmla="*/ f419 1 1601"/>
                  <a:gd name="f500" fmla="*/ f420 1 1686"/>
                  <a:gd name="f501" fmla="*/ f421 1 1601"/>
                  <a:gd name="f502" fmla="*/ f422 1 1686"/>
                  <a:gd name="f503" fmla="*/ f423 1 1601"/>
                  <a:gd name="f504" fmla="*/ f424 1 1686"/>
                  <a:gd name="f505" fmla="*/ f425 1 1601"/>
                  <a:gd name="f506" fmla="*/ f426 1 1686"/>
                  <a:gd name="f507" fmla="*/ f427 1 1601"/>
                  <a:gd name="f508" fmla="*/ f428 1 1686"/>
                  <a:gd name="f509" fmla="*/ 0 1 f348"/>
                  <a:gd name="f510" fmla="*/ f342 1 f348"/>
                  <a:gd name="f511" fmla="*/ 0 1 f349"/>
                  <a:gd name="f512" fmla="*/ f343 1 f349"/>
                  <a:gd name="f513" fmla="*/ f430 1 f348"/>
                  <a:gd name="f514" fmla="*/ f431 1 f349"/>
                  <a:gd name="f515" fmla="*/ f432 1 f348"/>
                  <a:gd name="f516" fmla="*/ f433 1 f349"/>
                  <a:gd name="f517" fmla="*/ f434 1 f348"/>
                  <a:gd name="f518" fmla="*/ f435 1 f349"/>
                  <a:gd name="f519" fmla="*/ f436 1 f348"/>
                  <a:gd name="f520" fmla="*/ f437 1 f349"/>
                  <a:gd name="f521" fmla="*/ f438 1 f348"/>
                  <a:gd name="f522" fmla="*/ f439 1 f349"/>
                  <a:gd name="f523" fmla="*/ f440 1 f348"/>
                  <a:gd name="f524" fmla="*/ f441 1 f349"/>
                  <a:gd name="f525" fmla="*/ f442 1 f349"/>
                  <a:gd name="f526" fmla="*/ f443 1 f348"/>
                  <a:gd name="f527" fmla="*/ f444 1 f349"/>
                  <a:gd name="f528" fmla="*/ f445 1 f348"/>
                  <a:gd name="f529" fmla="*/ f446 1 f349"/>
                  <a:gd name="f530" fmla="*/ f447 1 f348"/>
                  <a:gd name="f531" fmla="*/ f448 1 f349"/>
                  <a:gd name="f532" fmla="*/ f449 1 f348"/>
                  <a:gd name="f533" fmla="*/ f450 1 f349"/>
                  <a:gd name="f534" fmla="*/ f451 1 f348"/>
                  <a:gd name="f535" fmla="*/ f452 1 f349"/>
                  <a:gd name="f536" fmla="*/ f453 1 f348"/>
                  <a:gd name="f537" fmla="*/ f454 1 f349"/>
                  <a:gd name="f538" fmla="*/ f455 1 f348"/>
                  <a:gd name="f539" fmla="*/ f456 1 f349"/>
                  <a:gd name="f540" fmla="*/ f457 1 f348"/>
                  <a:gd name="f541" fmla="*/ f458 1 f349"/>
                  <a:gd name="f542" fmla="*/ f459 1 f348"/>
                  <a:gd name="f543" fmla="*/ f460 1 f349"/>
                  <a:gd name="f544" fmla="*/ f461 1 f348"/>
                  <a:gd name="f545" fmla="*/ f462 1 f349"/>
                  <a:gd name="f546" fmla="*/ f463 1 f348"/>
                  <a:gd name="f547" fmla="*/ f464 1 f349"/>
                  <a:gd name="f548" fmla="*/ f465 1 f348"/>
                  <a:gd name="f549" fmla="*/ f466 1 f349"/>
                  <a:gd name="f550" fmla="*/ f467 1 f348"/>
                  <a:gd name="f551" fmla="*/ f468 1 f349"/>
                  <a:gd name="f552" fmla="*/ f469 1 f348"/>
                  <a:gd name="f553" fmla="*/ f470 1 f349"/>
                  <a:gd name="f554" fmla="*/ f471 1 f348"/>
                  <a:gd name="f555" fmla="*/ f472 1 f349"/>
                  <a:gd name="f556" fmla="*/ f473 1 f348"/>
                  <a:gd name="f557" fmla="*/ f474 1 f349"/>
                  <a:gd name="f558" fmla="*/ f475 1 f348"/>
                  <a:gd name="f559" fmla="*/ f476 1 f349"/>
                  <a:gd name="f560" fmla="*/ f477 1 f348"/>
                  <a:gd name="f561" fmla="*/ f478 1 f349"/>
                  <a:gd name="f562" fmla="*/ f479 1 f348"/>
                  <a:gd name="f563" fmla="*/ f480 1 f349"/>
                  <a:gd name="f564" fmla="*/ f481 1 f348"/>
                  <a:gd name="f565" fmla="*/ f482 1 f349"/>
                  <a:gd name="f566" fmla="*/ f483 1 f348"/>
                  <a:gd name="f567" fmla="*/ f484 1 f349"/>
                  <a:gd name="f568" fmla="*/ f485 1 f348"/>
                  <a:gd name="f569" fmla="*/ f486 1 f349"/>
                  <a:gd name="f570" fmla="*/ f487 1 f348"/>
                  <a:gd name="f571" fmla="*/ f488 1 f349"/>
                  <a:gd name="f572" fmla="*/ f489 1 f348"/>
                  <a:gd name="f573" fmla="*/ f490 1 f349"/>
                  <a:gd name="f574" fmla="*/ f491 1 f348"/>
                  <a:gd name="f575" fmla="*/ f492 1 f349"/>
                  <a:gd name="f576" fmla="*/ f493 1 f348"/>
                  <a:gd name="f577" fmla="*/ f494 1 f349"/>
                  <a:gd name="f578" fmla="*/ f495 1 f348"/>
                  <a:gd name="f579" fmla="*/ f496 1 f349"/>
                  <a:gd name="f580" fmla="*/ f497 1 f348"/>
                  <a:gd name="f581" fmla="*/ f498 1 f349"/>
                  <a:gd name="f582" fmla="*/ f499 1 f348"/>
                  <a:gd name="f583" fmla="*/ f500 1 f349"/>
                  <a:gd name="f584" fmla="*/ f501 1 f348"/>
                  <a:gd name="f585" fmla="*/ f502 1 f349"/>
                  <a:gd name="f586" fmla="*/ f503 1 f348"/>
                  <a:gd name="f587" fmla="*/ f504 1 f349"/>
                  <a:gd name="f588" fmla="*/ f505 1 f348"/>
                  <a:gd name="f589" fmla="*/ f506 1 f349"/>
                  <a:gd name="f590" fmla="*/ f507 1 f348"/>
                  <a:gd name="f591" fmla="*/ f508 1 f349"/>
                  <a:gd name="f592" fmla="*/ f509 f339 1"/>
                  <a:gd name="f593" fmla="*/ f510 f339 1"/>
                  <a:gd name="f594" fmla="*/ f512 f340 1"/>
                  <a:gd name="f595" fmla="*/ f511 f340 1"/>
                  <a:gd name="f596" fmla="*/ f513 f339 1"/>
                  <a:gd name="f597" fmla="*/ f514 f340 1"/>
                  <a:gd name="f598" fmla="*/ f515 f339 1"/>
                  <a:gd name="f599" fmla="*/ f516 f340 1"/>
                  <a:gd name="f600" fmla="*/ f517 f339 1"/>
                  <a:gd name="f601" fmla="*/ f518 f340 1"/>
                  <a:gd name="f602" fmla="*/ f519 f339 1"/>
                  <a:gd name="f603" fmla="*/ f520 f340 1"/>
                  <a:gd name="f604" fmla="*/ f521 f339 1"/>
                  <a:gd name="f605" fmla="*/ f522 f340 1"/>
                  <a:gd name="f606" fmla="*/ f523 f339 1"/>
                  <a:gd name="f607" fmla="*/ f524 f340 1"/>
                  <a:gd name="f608" fmla="*/ f525 f340 1"/>
                  <a:gd name="f609" fmla="*/ f526 f339 1"/>
                  <a:gd name="f610" fmla="*/ f527 f340 1"/>
                  <a:gd name="f611" fmla="*/ f528 f339 1"/>
                  <a:gd name="f612" fmla="*/ f529 f340 1"/>
                  <a:gd name="f613" fmla="*/ f530 f339 1"/>
                  <a:gd name="f614" fmla="*/ f531 f340 1"/>
                  <a:gd name="f615" fmla="*/ f532 f339 1"/>
                  <a:gd name="f616" fmla="*/ f533 f340 1"/>
                  <a:gd name="f617" fmla="*/ f534 f339 1"/>
                  <a:gd name="f618" fmla="*/ f535 f340 1"/>
                  <a:gd name="f619" fmla="*/ f536 f339 1"/>
                  <a:gd name="f620" fmla="*/ f537 f340 1"/>
                  <a:gd name="f621" fmla="*/ f538 f339 1"/>
                  <a:gd name="f622" fmla="*/ f539 f340 1"/>
                  <a:gd name="f623" fmla="*/ f540 f339 1"/>
                  <a:gd name="f624" fmla="*/ f541 f340 1"/>
                  <a:gd name="f625" fmla="*/ f542 f339 1"/>
                  <a:gd name="f626" fmla="*/ f543 f340 1"/>
                  <a:gd name="f627" fmla="*/ f544 f339 1"/>
                  <a:gd name="f628" fmla="*/ f545 f340 1"/>
                  <a:gd name="f629" fmla="*/ f546 f339 1"/>
                  <a:gd name="f630" fmla="*/ f547 f340 1"/>
                  <a:gd name="f631" fmla="*/ f548 f339 1"/>
                  <a:gd name="f632" fmla="*/ f549 f340 1"/>
                  <a:gd name="f633" fmla="*/ f550 f339 1"/>
                  <a:gd name="f634" fmla="*/ f551 f340 1"/>
                  <a:gd name="f635" fmla="*/ f552 f339 1"/>
                  <a:gd name="f636" fmla="*/ f553 f340 1"/>
                  <a:gd name="f637" fmla="*/ f554 f339 1"/>
                  <a:gd name="f638" fmla="*/ f555 f340 1"/>
                  <a:gd name="f639" fmla="*/ f556 f339 1"/>
                  <a:gd name="f640" fmla="*/ f557 f340 1"/>
                  <a:gd name="f641" fmla="*/ f558 f339 1"/>
                  <a:gd name="f642" fmla="*/ f559 f340 1"/>
                  <a:gd name="f643" fmla="*/ f560 f339 1"/>
                  <a:gd name="f644" fmla="*/ f561 f340 1"/>
                  <a:gd name="f645" fmla="*/ f562 f339 1"/>
                  <a:gd name="f646" fmla="*/ f563 f340 1"/>
                  <a:gd name="f647" fmla="*/ f564 f339 1"/>
                  <a:gd name="f648" fmla="*/ f565 f340 1"/>
                  <a:gd name="f649" fmla="*/ f566 f339 1"/>
                  <a:gd name="f650" fmla="*/ f567 f340 1"/>
                  <a:gd name="f651" fmla="*/ f568 f339 1"/>
                  <a:gd name="f652" fmla="*/ f569 f340 1"/>
                  <a:gd name="f653" fmla="*/ f570 f339 1"/>
                  <a:gd name="f654" fmla="*/ f571 f340 1"/>
                  <a:gd name="f655" fmla="*/ f572 f339 1"/>
                  <a:gd name="f656" fmla="*/ f573 f340 1"/>
                  <a:gd name="f657" fmla="*/ f574 f339 1"/>
                  <a:gd name="f658" fmla="*/ f575 f340 1"/>
                  <a:gd name="f659" fmla="*/ f576 f339 1"/>
                  <a:gd name="f660" fmla="*/ f577 f340 1"/>
                  <a:gd name="f661" fmla="*/ f578 f339 1"/>
                  <a:gd name="f662" fmla="*/ f579 f340 1"/>
                  <a:gd name="f663" fmla="*/ f580 f339 1"/>
                  <a:gd name="f664" fmla="*/ f581 f340 1"/>
                  <a:gd name="f665" fmla="*/ f582 f339 1"/>
                  <a:gd name="f666" fmla="*/ f583 f340 1"/>
                  <a:gd name="f667" fmla="*/ f584 f339 1"/>
                  <a:gd name="f668" fmla="*/ f585 f340 1"/>
                  <a:gd name="f669" fmla="*/ f586 f339 1"/>
                  <a:gd name="f670" fmla="*/ f587 f340 1"/>
                  <a:gd name="f671" fmla="*/ f588 f339 1"/>
                  <a:gd name="f672" fmla="*/ f589 f340 1"/>
                  <a:gd name="f673" fmla="*/ f590 f339 1"/>
                  <a:gd name="f674" fmla="*/ f591 f340 1"/>
                </a:gdLst>
                <a:ahLst/>
                <a:cxnLst>
                  <a:cxn ang="3cd4">
                    <a:pos x="hc" y="t"/>
                  </a:cxn>
                  <a:cxn ang="0">
                    <a:pos x="r" y="vc"/>
                  </a:cxn>
                  <a:cxn ang="cd4">
                    <a:pos x="hc" y="b"/>
                  </a:cxn>
                  <a:cxn ang="cd2">
                    <a:pos x="l" y="vc"/>
                  </a:cxn>
                  <a:cxn ang="f429">
                    <a:pos x="f596" y="f597"/>
                  </a:cxn>
                  <a:cxn ang="f429">
                    <a:pos x="f598" y="f599"/>
                  </a:cxn>
                  <a:cxn ang="f429">
                    <a:pos x="f600" y="f601"/>
                  </a:cxn>
                  <a:cxn ang="f429">
                    <a:pos x="f602" y="f603"/>
                  </a:cxn>
                  <a:cxn ang="f429">
                    <a:pos x="f604" y="f605"/>
                  </a:cxn>
                  <a:cxn ang="f429">
                    <a:pos x="f606" y="f607"/>
                  </a:cxn>
                  <a:cxn ang="f429">
                    <a:pos x="f606" y="f608"/>
                  </a:cxn>
                  <a:cxn ang="f429">
                    <a:pos x="f609" y="f610"/>
                  </a:cxn>
                  <a:cxn ang="f429">
                    <a:pos x="f611" y="f612"/>
                  </a:cxn>
                  <a:cxn ang="f429">
                    <a:pos x="f613" y="f614"/>
                  </a:cxn>
                  <a:cxn ang="f429">
                    <a:pos x="f615" y="f616"/>
                  </a:cxn>
                  <a:cxn ang="f429">
                    <a:pos x="f617" y="f618"/>
                  </a:cxn>
                  <a:cxn ang="f429">
                    <a:pos x="f619" y="f620"/>
                  </a:cxn>
                  <a:cxn ang="f429">
                    <a:pos x="f621" y="f622"/>
                  </a:cxn>
                  <a:cxn ang="f429">
                    <a:pos x="f623" y="f624"/>
                  </a:cxn>
                  <a:cxn ang="f429">
                    <a:pos x="f625" y="f626"/>
                  </a:cxn>
                  <a:cxn ang="f429">
                    <a:pos x="f627" y="f628"/>
                  </a:cxn>
                  <a:cxn ang="f429">
                    <a:pos x="f629" y="f630"/>
                  </a:cxn>
                  <a:cxn ang="f429">
                    <a:pos x="f631" y="f632"/>
                  </a:cxn>
                  <a:cxn ang="f429">
                    <a:pos x="f633" y="f634"/>
                  </a:cxn>
                  <a:cxn ang="f429">
                    <a:pos x="f635" y="f636"/>
                  </a:cxn>
                  <a:cxn ang="f429">
                    <a:pos x="f637" y="f638"/>
                  </a:cxn>
                  <a:cxn ang="f429">
                    <a:pos x="f639" y="f640"/>
                  </a:cxn>
                  <a:cxn ang="f429">
                    <a:pos x="f641" y="f642"/>
                  </a:cxn>
                  <a:cxn ang="f429">
                    <a:pos x="f643" y="f644"/>
                  </a:cxn>
                  <a:cxn ang="f429">
                    <a:pos x="f645" y="f646"/>
                  </a:cxn>
                  <a:cxn ang="f429">
                    <a:pos x="f647" y="f648"/>
                  </a:cxn>
                  <a:cxn ang="f429">
                    <a:pos x="f649" y="f650"/>
                  </a:cxn>
                  <a:cxn ang="f429">
                    <a:pos x="f651" y="f652"/>
                  </a:cxn>
                  <a:cxn ang="f429">
                    <a:pos x="f653" y="f654"/>
                  </a:cxn>
                  <a:cxn ang="f429">
                    <a:pos x="f635" y="f636"/>
                  </a:cxn>
                  <a:cxn ang="f429">
                    <a:pos x="f655" y="f656"/>
                  </a:cxn>
                  <a:cxn ang="f429">
                    <a:pos x="f657" y="f658"/>
                  </a:cxn>
                  <a:cxn ang="f429">
                    <a:pos x="f659" y="f660"/>
                  </a:cxn>
                  <a:cxn ang="f429">
                    <a:pos x="f661" y="f662"/>
                  </a:cxn>
                  <a:cxn ang="f429">
                    <a:pos x="f663" y="f664"/>
                  </a:cxn>
                  <a:cxn ang="f429">
                    <a:pos x="f665" y="f666"/>
                  </a:cxn>
                  <a:cxn ang="f429">
                    <a:pos x="f667" y="f668"/>
                  </a:cxn>
                  <a:cxn ang="f429">
                    <a:pos x="f669" y="f670"/>
                  </a:cxn>
                  <a:cxn ang="f429">
                    <a:pos x="f671" y="f672"/>
                  </a:cxn>
                  <a:cxn ang="f429">
                    <a:pos x="f673" y="f674"/>
                  </a:cxn>
                </a:cxnLst>
                <a:rect l="f592" t="f595" r="f593" b="f594"/>
                <a:pathLst>
                  <a:path w="1601" h="1686">
                    <a:moveTo>
                      <a:pt x="f8" y="f9"/>
                    </a:moveTo>
                    <a:cubicBezTo>
                      <a:pt x="f10" y="f11"/>
                      <a:pt x="f12" y="f13"/>
                      <a:pt x="f14" y="f13"/>
                    </a:cubicBezTo>
                    <a:cubicBezTo>
                      <a:pt x="f15" y="f13"/>
                      <a:pt x="f16" y="f13"/>
                      <a:pt x="f17" y="f13"/>
                    </a:cubicBezTo>
                    <a:cubicBezTo>
                      <a:pt x="f14" y="f18"/>
                      <a:pt x="f19" y="f20"/>
                      <a:pt x="f21" y="f22"/>
                    </a:cubicBezTo>
                    <a:cubicBezTo>
                      <a:pt x="f23" y="f24"/>
                      <a:pt x="f23" y="f24"/>
                      <a:pt x="f23" y="f24"/>
                    </a:cubicBezTo>
                    <a:cubicBezTo>
                      <a:pt x="f15" y="f25"/>
                      <a:pt x="f26" y="f27"/>
                      <a:pt x="f28" y="f29"/>
                    </a:cubicBezTo>
                    <a:cubicBezTo>
                      <a:pt x="f30" y="f31"/>
                      <a:pt x="f32" y="f33"/>
                      <a:pt x="f34" y="f35"/>
                    </a:cubicBezTo>
                    <a:cubicBezTo>
                      <a:pt x="f34" y="f36"/>
                      <a:pt x="f34" y="f36"/>
                      <a:pt x="f34" y="f36"/>
                    </a:cubicBezTo>
                    <a:cubicBezTo>
                      <a:pt x="f34" y="f37"/>
                      <a:pt x="f38" y="f7"/>
                      <a:pt x="f39" y="f7"/>
                    </a:cubicBezTo>
                    <a:cubicBezTo>
                      <a:pt x="f39" y="f7"/>
                      <a:pt x="f40" y="f7"/>
                      <a:pt x="f40" y="f7"/>
                    </a:cubicBezTo>
                    <a:cubicBezTo>
                      <a:pt x="f41" y="f7"/>
                      <a:pt x="f42" y="f43"/>
                      <a:pt x="f44" y="f45"/>
                    </a:cubicBezTo>
                    <a:cubicBezTo>
                      <a:pt x="f46" y="f47"/>
                      <a:pt x="f48" y="f49"/>
                      <a:pt x="f48" y="f50"/>
                    </a:cubicBezTo>
                    <a:cubicBezTo>
                      <a:pt x="f48" y="f51"/>
                      <a:pt x="f48" y="f51"/>
                      <a:pt x="f48" y="f51"/>
                    </a:cubicBezTo>
                    <a:cubicBezTo>
                      <a:pt x="f48" y="f52"/>
                      <a:pt x="f48" y="f52"/>
                      <a:pt x="f48" y="f53"/>
                    </a:cubicBezTo>
                    <a:cubicBezTo>
                      <a:pt x="f54" y="f51"/>
                      <a:pt x="f55" y="f56"/>
                      <a:pt x="f57" y="f58"/>
                    </a:cubicBezTo>
                    <a:cubicBezTo>
                      <a:pt x="f59" y="f60"/>
                      <a:pt x="f61" y="f62"/>
                      <a:pt x="f63" y="f64"/>
                    </a:cubicBezTo>
                    <a:cubicBezTo>
                      <a:pt x="f63" y="f65"/>
                      <a:pt x="f63" y="f65"/>
                      <a:pt x="f63" y="f65"/>
                    </a:cubicBezTo>
                    <a:cubicBezTo>
                      <a:pt x="f66" y="f67"/>
                      <a:pt x="f68" y="f69"/>
                      <a:pt x="f70" y="f71"/>
                    </a:cubicBezTo>
                    <a:cubicBezTo>
                      <a:pt x="f70" y="f72"/>
                      <a:pt x="f70" y="f72"/>
                      <a:pt x="f70" y="f72"/>
                    </a:cubicBezTo>
                    <a:cubicBezTo>
                      <a:pt x="f70" y="f73"/>
                      <a:pt x="f18" y="f74"/>
                      <a:pt x="f75" y="f76"/>
                    </a:cubicBezTo>
                    <a:cubicBezTo>
                      <a:pt x="f77" y="f78"/>
                      <a:pt x="f79" y="f80"/>
                      <a:pt x="f81" y="f82"/>
                    </a:cubicBezTo>
                    <a:cubicBezTo>
                      <a:pt x="f83" y="f72"/>
                      <a:pt x="f27" y="f84"/>
                      <a:pt x="f85" y="f86"/>
                    </a:cubicBezTo>
                    <a:cubicBezTo>
                      <a:pt x="f87" y="f88"/>
                      <a:pt x="f89" y="f90"/>
                      <a:pt x="f35" y="f91"/>
                    </a:cubicBezTo>
                    <a:cubicBezTo>
                      <a:pt x="f92" y="f93"/>
                      <a:pt x="f92" y="f93"/>
                      <a:pt x="f92" y="f93"/>
                    </a:cubicBezTo>
                    <a:cubicBezTo>
                      <a:pt x="f94" y="f95"/>
                      <a:pt x="f96" y="f97"/>
                      <a:pt x="f96" y="f98"/>
                    </a:cubicBezTo>
                    <a:cubicBezTo>
                      <a:pt x="f99" y="f100"/>
                      <a:pt x="f101" y="f102"/>
                      <a:pt x="f103" y="f104"/>
                    </a:cubicBezTo>
                    <a:cubicBezTo>
                      <a:pt x="f35" y="f105"/>
                      <a:pt x="f94" y="f106"/>
                      <a:pt x="f107" y="f108"/>
                    </a:cubicBezTo>
                    <a:cubicBezTo>
                      <a:pt x="f109" y="f104"/>
                      <a:pt x="f110" y="f111"/>
                      <a:pt x="f112" y="f113"/>
                    </a:cubicBezTo>
                    <a:cubicBezTo>
                      <a:pt x="f114" y="f115"/>
                      <a:pt x="f116" y="f117"/>
                      <a:pt x="f118" y="f119"/>
                    </a:cubicBezTo>
                    <a:cubicBezTo>
                      <a:pt x="f120" y="f121"/>
                      <a:pt x="f122" y="f123"/>
                      <a:pt x="f124" y="f125"/>
                    </a:cubicBezTo>
                    <a:cubicBezTo>
                      <a:pt x="f14" y="f126"/>
                      <a:pt x="f127" y="f128"/>
                      <a:pt x="f92" y="f129"/>
                    </a:cubicBezTo>
                    <a:cubicBezTo>
                      <a:pt x="f103" y="f130"/>
                      <a:pt x="f131" y="f132"/>
                      <a:pt x="f133" y="f134"/>
                    </a:cubicBezTo>
                    <a:cubicBezTo>
                      <a:pt x="f96" y="f135"/>
                      <a:pt x="f29" y="f136"/>
                      <a:pt x="f137" y="f63"/>
                    </a:cubicBezTo>
                    <a:cubicBezTo>
                      <a:pt x="f138" y="f57"/>
                      <a:pt x="f74" y="f139"/>
                      <a:pt x="f74" y="f140"/>
                    </a:cubicBezTo>
                    <a:cubicBezTo>
                      <a:pt x="f141" y="f142"/>
                      <a:pt x="f103" y="f143"/>
                      <a:pt x="f144" y="f145"/>
                    </a:cubicBezTo>
                    <a:cubicBezTo>
                      <a:pt x="f144" y="f146"/>
                      <a:pt x="f147" y="f148"/>
                      <a:pt x="f149" y="f150"/>
                    </a:cubicBezTo>
                    <a:cubicBezTo>
                      <a:pt x="f151" y="f152"/>
                      <a:pt x="f153" y="f154"/>
                      <a:pt x="f17" y="f155"/>
                    </a:cubicBezTo>
                    <a:cubicBezTo>
                      <a:pt x="f16" y="f156"/>
                      <a:pt x="f157" y="f158"/>
                      <a:pt x="f159" y="f160"/>
                    </a:cubicBezTo>
                    <a:cubicBezTo>
                      <a:pt x="f161" y="f162"/>
                      <a:pt x="f163" y="f164"/>
                      <a:pt x="f165" y="f166"/>
                    </a:cubicBezTo>
                    <a:cubicBezTo>
                      <a:pt x="f167" y="f168"/>
                      <a:pt x="f169" y="f170"/>
                      <a:pt x="f171" y="f172"/>
                    </a:cubicBezTo>
                    <a:cubicBezTo>
                      <a:pt x="f173" y="f117"/>
                      <a:pt x="f6" y="f174"/>
                      <a:pt x="f8" y="f9"/>
                    </a:cubicBezTo>
                    <a:close/>
                    <a:moveTo>
                      <a:pt x="f175" y="f176"/>
                    </a:moveTo>
                    <a:cubicBezTo>
                      <a:pt x="f55" y="f177"/>
                      <a:pt x="f178" y="f179"/>
                      <a:pt x="f180" y="f181"/>
                    </a:cubicBezTo>
                    <a:cubicBezTo>
                      <a:pt x="f54" y="f182"/>
                      <a:pt x="f183" y="f184"/>
                      <a:pt x="f185" y="f186"/>
                    </a:cubicBezTo>
                    <a:cubicBezTo>
                      <a:pt x="f187" y="f188"/>
                      <a:pt x="f189" y="f145"/>
                      <a:pt x="f190" y="f191"/>
                    </a:cubicBezTo>
                    <a:cubicBezTo>
                      <a:pt x="f192" y="f193"/>
                      <a:pt x="f194" y="f54"/>
                      <a:pt x="f195" y="f196"/>
                    </a:cubicBezTo>
                    <a:cubicBezTo>
                      <a:pt x="f197" y="f198"/>
                      <a:pt x="f199" y="f200"/>
                      <a:pt x="f201" y="f202"/>
                    </a:cubicBezTo>
                    <a:cubicBezTo>
                      <a:pt x="f203" y="f204"/>
                      <a:pt x="f203" y="f204"/>
                      <a:pt x="f203" y="f204"/>
                    </a:cubicBezTo>
                    <a:cubicBezTo>
                      <a:pt x="f205" y="f206"/>
                      <a:pt x="f207" y="f146"/>
                      <a:pt x="f208" y="f209"/>
                    </a:cubicBezTo>
                    <a:cubicBezTo>
                      <a:pt x="f210" y="f211"/>
                      <a:pt x="f212" y="f213"/>
                      <a:pt x="f197" y="f214"/>
                    </a:cubicBezTo>
                    <a:cubicBezTo>
                      <a:pt x="f215" y="f216"/>
                      <a:pt x="f215" y="f216"/>
                      <a:pt x="f215" y="f216"/>
                    </a:cubicBezTo>
                    <a:cubicBezTo>
                      <a:pt x="f217" y="f218"/>
                      <a:pt x="f219" y="f209"/>
                      <a:pt x="f220" y="f221"/>
                    </a:cubicBezTo>
                    <a:cubicBezTo>
                      <a:pt x="f222" y="f223"/>
                      <a:pt x="f224" y="f225"/>
                      <a:pt x="f222" y="f226"/>
                    </a:cubicBezTo>
                    <a:cubicBezTo>
                      <a:pt x="f227" y="f152"/>
                      <a:pt x="f227" y="f152"/>
                      <a:pt x="f227" y="f152"/>
                    </a:cubicBezTo>
                    <a:cubicBezTo>
                      <a:pt x="f228" y="f229"/>
                      <a:pt x="f230" y="f231"/>
                      <a:pt x="f232" y="f231"/>
                    </a:cubicBezTo>
                    <a:cubicBezTo>
                      <a:pt x="f233" y="f231"/>
                      <a:pt x="f234" y="f231"/>
                      <a:pt x="f235" y="f231"/>
                    </a:cubicBezTo>
                    <a:cubicBezTo>
                      <a:pt x="f236" y="f237"/>
                      <a:pt x="f238" y="f239"/>
                      <a:pt x="f240" y="f241"/>
                    </a:cubicBezTo>
                    <a:cubicBezTo>
                      <a:pt x="f242" y="f178"/>
                      <a:pt x="f242" y="f178"/>
                      <a:pt x="f242" y="f178"/>
                    </a:cubicBezTo>
                    <a:cubicBezTo>
                      <a:pt x="f243" y="f244"/>
                      <a:pt x="f245" y="f246"/>
                      <a:pt x="f247" y="f246"/>
                    </a:cubicBezTo>
                    <a:cubicBezTo>
                      <a:pt x="f248" y="f246"/>
                      <a:pt x="f249" y="f250"/>
                      <a:pt x="f251" y="f252"/>
                    </a:cubicBezTo>
                    <a:cubicBezTo>
                      <a:pt x="f193" y="f226"/>
                      <a:pt x="f150" y="f253"/>
                      <a:pt x="f63" y="f254"/>
                    </a:cubicBezTo>
                    <a:cubicBezTo>
                      <a:pt x="f255" y="f256"/>
                      <a:pt x="f257" y="f258"/>
                      <a:pt x="f175" y="f176"/>
                    </a:cubicBezTo>
                    <a:close/>
                    <a:moveTo>
                      <a:pt x="f259" y="f228"/>
                    </a:moveTo>
                    <a:cubicBezTo>
                      <a:pt x="f260" y="f261"/>
                      <a:pt x="f260" y="f261"/>
                      <a:pt x="f260" y="f261"/>
                    </a:cubicBezTo>
                    <a:cubicBezTo>
                      <a:pt x="f262" y="f263"/>
                      <a:pt x="f264" y="f5"/>
                      <a:pt x="f265" y="f266"/>
                    </a:cubicBezTo>
                    <a:cubicBezTo>
                      <a:pt x="f267" y="f268"/>
                      <a:pt x="f209" y="f269"/>
                      <a:pt x="f270" y="f271"/>
                    </a:cubicBezTo>
                    <a:cubicBezTo>
                      <a:pt x="f223" y="f272"/>
                      <a:pt x="f223" y="f272"/>
                      <a:pt x="f223" y="f272"/>
                    </a:cubicBezTo>
                    <a:cubicBezTo>
                      <a:pt x="f273" y="f274"/>
                      <a:pt x="f275" y="f276"/>
                      <a:pt x="f277" y="f278"/>
                    </a:cubicBezTo>
                    <a:cubicBezTo>
                      <a:pt x="f256" y="f279"/>
                      <a:pt x="f280" y="f281"/>
                      <a:pt x="f282" y="f283"/>
                    </a:cubicBezTo>
                    <a:cubicBezTo>
                      <a:pt x="f284" y="f242"/>
                      <a:pt x="f5" y="f285"/>
                      <a:pt x="f286" y="f287"/>
                    </a:cubicBezTo>
                    <a:cubicBezTo>
                      <a:pt x="f272" y="f288"/>
                      <a:pt x="f289" y="f290"/>
                      <a:pt x="f291" y="f190"/>
                    </a:cubicBezTo>
                    <a:cubicBezTo>
                      <a:pt x="f292" y="f293"/>
                      <a:pt x="f294" y="f295"/>
                      <a:pt x="f222" y="f296"/>
                    </a:cubicBezTo>
                    <a:cubicBezTo>
                      <a:pt x="f297" y="f298"/>
                      <a:pt x="f299" y="f177"/>
                      <a:pt x="f300" y="f301"/>
                    </a:cubicBezTo>
                    <a:cubicBezTo>
                      <a:pt x="f302" y="f289"/>
                      <a:pt x="f303" y="f304"/>
                      <a:pt x="f247" y="f304"/>
                    </a:cubicBezTo>
                    <a:cubicBezTo>
                      <a:pt x="f305" y="f304"/>
                      <a:pt x="f306" y="f307"/>
                      <a:pt x="f308" y="f309"/>
                    </a:cubicBezTo>
                    <a:cubicBezTo>
                      <a:pt x="f310" y="f311"/>
                      <a:pt x="f296" y="f312"/>
                      <a:pt x="f313" y="f220"/>
                    </a:cubicBezTo>
                    <a:cubicBezTo>
                      <a:pt x="f314" y="f315"/>
                      <a:pt x="f314" y="f315"/>
                      <a:pt x="f314" y="f315"/>
                    </a:cubicBezTo>
                    <a:cubicBezTo>
                      <a:pt x="f316" y="f317"/>
                      <a:pt x="f318" y="f319"/>
                      <a:pt x="f320" y="f232"/>
                    </a:cubicBezTo>
                    <a:cubicBezTo>
                      <a:pt x="f321" y="f322"/>
                      <a:pt x="f323" y="f324"/>
                      <a:pt x="f325" y="f324"/>
                    </a:cubicBezTo>
                    <a:cubicBezTo>
                      <a:pt x="f326" y="f324"/>
                      <a:pt x="f327" y="f324"/>
                      <a:pt x="f328" y="f324"/>
                    </a:cubicBezTo>
                    <a:cubicBezTo>
                      <a:pt x="f329" y="f330"/>
                      <a:pt x="f329" y="f330"/>
                      <a:pt x="f329" y="f330"/>
                    </a:cubicBezTo>
                    <a:cubicBezTo>
                      <a:pt x="f331" y="f235"/>
                      <a:pt x="f332" y="f232"/>
                      <a:pt x="f333" y="f334"/>
                    </a:cubicBezTo>
                    <a:cubicBezTo>
                      <a:pt x="f259" y="f335"/>
                      <a:pt x="f336" y="f337"/>
                      <a:pt x="f259" y="f228"/>
                    </a:cubicBezTo>
                    <a:close/>
                  </a:path>
                </a:pathLst>
              </a:custGeom>
              <a:solidFill>
                <a:srgbClr val="FFFFFF"/>
              </a:solidFill>
              <a:ln cap="flat">
                <a:noFill/>
                <a:prstDash val="solid"/>
                <a:tailEnd type="arrow"/>
              </a:ln>
            </p:spPr>
            <p:txBody>
              <a:bodyPr vert="horz" wrap="square" lIns="60487" tIns="30248" rIns="60487" bIns="30248"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65" name="Content Placeholder 3"/>
          <p:cNvSpPr txBox="1">
            <a:spLocks/>
          </p:cNvSpPr>
          <p:nvPr/>
        </p:nvSpPr>
        <p:spPr>
          <a:xfrm>
            <a:off x="6201140" y="3375964"/>
            <a:ext cx="5362718" cy="553998"/>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ebuchet MS"/>
              </a:rPr>
              <a:t>Centralize knowledge in a DoD "front door" organization to augment decentralized execution</a:t>
            </a:r>
          </a:p>
        </p:txBody>
      </p:sp>
      <p:sp>
        <p:nvSpPr>
          <p:cNvPr id="42" name="Slide Number Placeholder 9">
            <a:extLst>
              <a:ext uri="{FF2B5EF4-FFF2-40B4-BE49-F238E27FC236}">
                <a16:creationId xmlns:a16="http://schemas.microsoft.com/office/drawing/2014/main" id="{16BCE6CF-675B-47D0-81ED-435D579171A9}"/>
              </a:ext>
            </a:extLst>
          </p:cNvPr>
          <p:cNvSpPr txBox="1">
            <a:spLocks/>
          </p:cNvSpPr>
          <p:nvPr/>
        </p:nvSpPr>
        <p:spPr>
          <a:xfrm>
            <a:off x="9368092" y="644740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95DF160-2252-4507-9087-606C83CDB7D9}" type="slidenum">
              <a:rPr lang="en-US" sz="2400" smtClean="0">
                <a:solidFill>
                  <a:schemeClr val="bg1"/>
                </a:solidFill>
              </a:rPr>
              <a:pPr algn="r"/>
              <a:t>17</a:t>
            </a:fld>
            <a:endParaRPr lang="en-US" sz="2400" dirty="0">
              <a:solidFill>
                <a:schemeClr val="bg1"/>
              </a:solidFill>
            </a:endParaRPr>
          </a:p>
        </p:txBody>
      </p:sp>
      <p:sp>
        <p:nvSpPr>
          <p:cNvPr id="66" name="TextBox 27">
            <a:extLst>
              <a:ext uri="{FF2B5EF4-FFF2-40B4-BE49-F238E27FC236}">
                <a16:creationId xmlns:a16="http://schemas.microsoft.com/office/drawing/2014/main" id="{AE8C7E3B-F705-4416-90A0-026EB0A6D1AF}"/>
              </a:ext>
            </a:extLst>
          </p:cNvPr>
          <p:cNvSpPr txBox="1"/>
          <p:nvPr/>
        </p:nvSpPr>
        <p:spPr>
          <a:xfrm>
            <a:off x="304492" y="333626"/>
            <a:ext cx="3143054" cy="2062103"/>
          </a:xfrm>
          <a:prstGeom prst="rect">
            <a:avLst/>
          </a:prstGeom>
          <a:noFill/>
          <a:ln cap="flat">
            <a:noFill/>
            <a:tailEnd type="arrow"/>
          </a:ln>
        </p:spPr>
        <p:txBody>
          <a:bodyPr vert="horz" wrap="square" lIns="91440" tIns="45720" rIns="91440" bIns="45720" anchor="ctr" anchorCtr="0" compatLnSpc="1">
            <a:spAutoFit/>
          </a:bodyPr>
          <a:lstStyle/>
          <a:p>
            <a:pPr marL="0" marR="0" lvl="0" indent="0"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Franklin Gothic Medium" panose="020B0603020102020204" pitchFamily="34" charset="0"/>
              </a:rPr>
              <a:t>Defense Microelectroni</a:t>
            </a:r>
            <a:r>
              <a:rPr kumimoji="0"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Franklin Gothic Medium" panose="020B0603020102020204" pitchFamily="34" charset="0"/>
              </a:rPr>
              <a:t>cs </a:t>
            </a:r>
          </a:p>
          <a:p>
            <a:pPr marL="0" marR="0" lvl="0" indent="0"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3200" b="1" kern="0" dirty="0">
                <a:solidFill>
                  <a:srgbClr val="000000"/>
                </a:solidFill>
                <a:effectLst>
                  <a:outerShdw blurRad="38100" dist="38100" dir="2700000" algn="tl">
                    <a:srgbClr val="000000">
                      <a:alpha val="43137"/>
                    </a:srgbClr>
                  </a:outerShdw>
                </a:effectLst>
                <a:latin typeface="Franklin Gothic Medium" panose="020B0603020102020204" pitchFamily="34" charset="0"/>
              </a:rPr>
              <a:t>C</a:t>
            </a:r>
            <a:r>
              <a:rPr kumimoji="0"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Franklin Gothic Medium" panose="020B0603020102020204" pitchFamily="34" charset="0"/>
              </a:rPr>
              <a:t>ross Functional Team (DMCFT)</a:t>
            </a:r>
            <a:endParaRPr kumimoji="0"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Franklin Gothic Medium" panose="020B0603020102020204" pitchFamily="34" charset="0"/>
            </a:endParaRPr>
          </a:p>
        </p:txBody>
      </p:sp>
    </p:spTree>
    <p:extLst>
      <p:ext uri="{BB962C8B-B14F-4D97-AF65-F5344CB8AC3E}">
        <p14:creationId xmlns:p14="http://schemas.microsoft.com/office/powerpoint/2010/main" val="1570506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7874" y="1389891"/>
            <a:ext cx="10844126" cy="5272161"/>
          </a:xfrm>
        </p:spPr>
        <p:txBody>
          <a:bodyPr>
            <a:noAutofit/>
          </a:bodyPr>
          <a:lstStyle/>
          <a:p>
            <a:pPr>
              <a:lnSpc>
                <a:spcPct val="100000"/>
              </a:lnSpc>
              <a:spcBef>
                <a:spcPts val="0"/>
              </a:spcBef>
              <a:buFont typeface="Wingdings" panose="05000000000000000000" pitchFamily="2" charset="2"/>
              <a:buChar char="§"/>
            </a:pPr>
            <a:r>
              <a:rPr lang="en-US" sz="1600" b="1" dirty="0">
                <a:ea typeface="Calibri" panose="020F0502020204030204" pitchFamily="34" charset="0"/>
              </a:rPr>
              <a:t>M</a:t>
            </a:r>
            <a:r>
              <a:rPr lang="en-US" sz="1600" b="1" dirty="0">
                <a:effectLst/>
                <a:ea typeface="Calibri" panose="020F0502020204030204" pitchFamily="34" charset="0"/>
              </a:rPr>
              <a:t>odify and Develop </a:t>
            </a:r>
            <a:r>
              <a:rPr lang="en-US" sz="1600" b="1" dirty="0">
                <a:ea typeface="Calibri" panose="020F0502020204030204" pitchFamily="34" charset="0"/>
              </a:rPr>
              <a:t>P</a:t>
            </a:r>
            <a:r>
              <a:rPr lang="en-US" sz="1600" b="1" dirty="0">
                <a:effectLst/>
                <a:ea typeface="Calibri" panose="020F0502020204030204" pitchFamily="34" charset="0"/>
              </a:rPr>
              <a:t>olicy, Guidance, and Training</a:t>
            </a:r>
          </a:p>
          <a:p>
            <a:pPr lvl="1">
              <a:lnSpc>
                <a:spcPct val="100000"/>
              </a:lnSpc>
              <a:spcBef>
                <a:spcPts val="0"/>
              </a:spcBef>
              <a:buFont typeface="Arial" panose="020B0604020202020204" pitchFamily="34" charset="0"/>
              <a:buChar char="•"/>
            </a:pPr>
            <a:r>
              <a:rPr lang="en-US" sz="1600" dirty="0">
                <a:effectLst/>
                <a:ea typeface="Calibri" panose="020F0502020204030204" pitchFamily="34" charset="0"/>
              </a:rPr>
              <a:t>Conducting standard parts and DMSMS management processes; </a:t>
            </a:r>
          </a:p>
          <a:p>
            <a:pPr lvl="1">
              <a:lnSpc>
                <a:spcPct val="100000"/>
              </a:lnSpc>
              <a:spcBef>
                <a:spcPts val="0"/>
              </a:spcBef>
              <a:buFont typeface="Arial" panose="020B0604020202020204" pitchFamily="34" charset="0"/>
              <a:buChar char="•"/>
            </a:pPr>
            <a:r>
              <a:rPr lang="en-US" sz="1600" dirty="0">
                <a:effectLst/>
                <a:ea typeface="Calibri" panose="020F0502020204030204" pitchFamily="34" charset="0"/>
              </a:rPr>
              <a:t>Mitigating associated cybersecurity risks as a function of the specific application; </a:t>
            </a:r>
          </a:p>
          <a:p>
            <a:pPr lvl="1">
              <a:lnSpc>
                <a:spcPct val="100000"/>
              </a:lnSpc>
              <a:spcBef>
                <a:spcPts val="0"/>
              </a:spcBef>
              <a:buFont typeface="Arial" panose="020B0604020202020204" pitchFamily="34" charset="0"/>
              <a:buChar char="•"/>
            </a:pPr>
            <a:r>
              <a:rPr lang="en-US" sz="1600" dirty="0">
                <a:effectLst/>
                <a:ea typeface="Calibri" panose="020F0502020204030204" pitchFamily="34" charset="0"/>
              </a:rPr>
              <a:t>Developing and using metrics to monitor activities and to help measure and improve efficiency and effectiveness;</a:t>
            </a:r>
          </a:p>
          <a:p>
            <a:pPr lvl="1">
              <a:lnSpc>
                <a:spcPct val="100000"/>
              </a:lnSpc>
              <a:spcBef>
                <a:spcPts val="0"/>
              </a:spcBef>
              <a:buFont typeface="Arial" panose="020B0604020202020204" pitchFamily="34" charset="0"/>
              <a:buChar char="•"/>
            </a:pPr>
            <a:r>
              <a:rPr lang="en-US" sz="1600" dirty="0">
                <a:effectLst/>
                <a:ea typeface="Calibri" panose="020F0502020204030204" pitchFamily="34" charset="0"/>
              </a:rPr>
              <a:t>Promulgating best practices by updating the standardization-related documents;</a:t>
            </a:r>
          </a:p>
          <a:p>
            <a:pPr lvl="1">
              <a:lnSpc>
                <a:spcPct val="100000"/>
              </a:lnSpc>
              <a:spcBef>
                <a:spcPts val="0"/>
              </a:spcBef>
              <a:buFont typeface="Arial" panose="020B0604020202020204" pitchFamily="34" charset="0"/>
              <a:buChar char="•"/>
            </a:pPr>
            <a:r>
              <a:rPr lang="en-US" sz="1600" dirty="0">
                <a:effectLst/>
                <a:ea typeface="Calibri" panose="020F0502020204030204" pitchFamily="34" charset="0"/>
              </a:rPr>
              <a:t>Establishing and using contract language that will articulate government needs in an understandable and executable way</a:t>
            </a:r>
          </a:p>
          <a:p>
            <a:pPr>
              <a:buFont typeface="Wingdings" panose="05000000000000000000" pitchFamily="2" charset="2"/>
              <a:buChar char="§"/>
            </a:pPr>
            <a:r>
              <a:rPr lang="en-US" sz="1600" b="1" dirty="0"/>
              <a:t>Enterprise Parts Management System (EPMS) will: </a:t>
            </a:r>
            <a:endParaRPr lang="en-US" sz="1800" b="1" dirty="0"/>
          </a:p>
          <a:p>
            <a:pPr lvl="1">
              <a:buFont typeface="Arial" panose="020B0604020202020204" pitchFamily="34" charset="0"/>
              <a:buChar char="•"/>
            </a:pPr>
            <a:r>
              <a:rPr lang="en-US" sz="1600" dirty="0"/>
              <a:t>Improve mission effectiveness and readiness by strengthening supply chains, enabling better parts selection, and reducing the use of tampered or counterfeit parts.</a:t>
            </a:r>
          </a:p>
          <a:p>
            <a:pPr lvl="1">
              <a:buFont typeface="Arial" panose="020B0604020202020204" pitchFamily="34" charset="0"/>
              <a:buChar char="•"/>
            </a:pPr>
            <a:r>
              <a:rPr lang="en-US" sz="1600" dirty="0"/>
              <a:t>Enable the design of DMSMS resilient systems and reduce the impact of DMSMS on DoD systems and will reduce expensive redesigns and one-time buys.</a:t>
            </a:r>
          </a:p>
          <a:p>
            <a:pPr lvl="1">
              <a:buFont typeface="Arial" panose="020B0604020202020204" pitchFamily="34" charset="0"/>
              <a:buChar char="•"/>
            </a:pPr>
            <a:r>
              <a:rPr lang="en-US" sz="1600" dirty="0"/>
              <a:t>Enable the DoD to improve availability of parts and improve US government investments in domestic manufacturing by enabling the ability to forecast current and future demand (both in-production and obsolete parts). </a:t>
            </a:r>
          </a:p>
          <a:p>
            <a:pPr lvl="1">
              <a:buFont typeface="Arial" panose="020B0604020202020204" pitchFamily="34" charset="0"/>
              <a:buChar char="•"/>
            </a:pPr>
            <a:r>
              <a:rPr lang="en-US" sz="1600" dirty="0"/>
              <a:t>Reduce procurement costs because DoD by enabling aggregate purchases and employing commonality to increase efficiencies and buying power.</a:t>
            </a:r>
          </a:p>
          <a:p>
            <a:pPr lvl="1">
              <a:buFont typeface="Arial" panose="020B0604020202020204" pitchFamily="34" charset="0"/>
              <a:buChar char="•"/>
            </a:pPr>
            <a:r>
              <a:rPr lang="en-US" sz="1600" dirty="0"/>
              <a:t>Aid programs in determining the optimal timing for modernization.</a:t>
            </a:r>
          </a:p>
          <a:p>
            <a:pPr marL="57150" indent="-285750">
              <a:spcBef>
                <a:spcPts val="0"/>
              </a:spcBef>
            </a:pPr>
            <a:endParaRPr lang="en-US" sz="2200" dirty="0">
              <a:effectLst/>
              <a:ea typeface="Calibri" panose="020F0502020204030204" pitchFamily="34" charset="0"/>
            </a:endParaRPr>
          </a:p>
          <a:p>
            <a:pPr marL="457200" lvl="1">
              <a:spcBef>
                <a:spcPts val="0"/>
              </a:spcBef>
            </a:pPr>
            <a:endParaRPr lang="en-US" sz="1600" dirty="0"/>
          </a:p>
        </p:txBody>
      </p:sp>
      <p:sp>
        <p:nvSpPr>
          <p:cNvPr id="2" name="Title 1"/>
          <p:cNvSpPr>
            <a:spLocks noGrp="1"/>
          </p:cNvSpPr>
          <p:nvPr>
            <p:ph type="title"/>
          </p:nvPr>
        </p:nvSpPr>
        <p:spPr>
          <a:xfrm>
            <a:off x="906866" y="384139"/>
            <a:ext cx="10760529" cy="677002"/>
          </a:xfrm>
        </p:spPr>
        <p:txBody>
          <a:bodyPr>
            <a:noAutofit/>
          </a:bodyPr>
          <a:lstStyle/>
          <a:p>
            <a:pPr algn="ctr"/>
            <a:r>
              <a:rPr lang="en-US" sz="3600" b="1" dirty="0">
                <a:effectLst>
                  <a:outerShdw blurRad="38100" dist="38100" dir="2700000" algn="tl">
                    <a:srgbClr val="000000">
                      <a:alpha val="43137"/>
                    </a:srgbClr>
                  </a:outerShdw>
                </a:effectLst>
              </a:rPr>
              <a:t>DMCFT - Need for Action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from the Parts &amp; DMSMS Management Communities</a:t>
            </a:r>
          </a:p>
        </p:txBody>
      </p:sp>
      <p:sp>
        <p:nvSpPr>
          <p:cNvPr id="8" name="TextBox 7"/>
          <p:cNvSpPr txBox="1"/>
          <p:nvPr/>
        </p:nvSpPr>
        <p:spPr>
          <a:xfrm>
            <a:off x="347953" y="1912419"/>
            <a:ext cx="1041140" cy="365760"/>
          </a:xfrm>
          <a:prstGeom prst="homePlate">
            <a:avLst>
              <a:gd name="adj" fmla="val 32692"/>
            </a:avLst>
          </a:prstGeom>
          <a:solidFill>
            <a:srgbClr val="FFAA40">
              <a:alpha val="85000"/>
            </a:srgbClr>
          </a:solidFill>
          <a:ln w="28575">
            <a:solidFill>
              <a:srgbClr val="CC9C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914411">
              <a:defRPr sz="1801">
                <a:solidFill>
                  <a:prstClr val="white"/>
                </a:solidFill>
                <a:latin typeface="Calibri" panose="020F0502020204030204"/>
              </a:defRPr>
            </a:lvl1pPr>
          </a:lstStyle>
          <a:p>
            <a:pPr defTabSz="166688">
              <a:lnSpc>
                <a:spcPct val="90000"/>
              </a:lnSpc>
              <a:spcAft>
                <a:spcPct val="35000"/>
              </a:spcAft>
              <a:defRPr/>
            </a:pPr>
            <a:endParaRPr lang="en-US" sz="750" b="1" kern="0" dirty="0">
              <a:solidFill>
                <a:schemeClr val="bg1"/>
              </a:solidFill>
            </a:endParaRPr>
          </a:p>
          <a:p>
            <a:pPr defTabSz="166688">
              <a:lnSpc>
                <a:spcPct val="90000"/>
              </a:lnSpc>
              <a:spcAft>
                <a:spcPct val="35000"/>
              </a:spcAft>
              <a:defRPr/>
            </a:pPr>
            <a:endParaRPr lang="en-US" sz="750" b="1" kern="0" dirty="0">
              <a:solidFill>
                <a:schemeClr val="bg1"/>
              </a:solidFill>
            </a:endParaRPr>
          </a:p>
        </p:txBody>
      </p:sp>
      <p:sp>
        <p:nvSpPr>
          <p:cNvPr id="9" name="TextBox 8"/>
          <p:cNvSpPr txBox="1"/>
          <p:nvPr/>
        </p:nvSpPr>
        <p:spPr>
          <a:xfrm>
            <a:off x="353203" y="2342819"/>
            <a:ext cx="1041140" cy="365760"/>
          </a:xfrm>
          <a:prstGeom prst="homePlate">
            <a:avLst>
              <a:gd name="adj" fmla="val 32692"/>
            </a:avLst>
          </a:prstGeom>
          <a:solidFill>
            <a:srgbClr val="FFAA40">
              <a:alpha val="85000"/>
            </a:srgbClr>
          </a:solidFill>
          <a:ln w="28575">
            <a:solidFill>
              <a:srgbClr val="CC9C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222250" fontAlgn="base">
              <a:lnSpc>
                <a:spcPct val="90000"/>
              </a:lnSpc>
              <a:spcBef>
                <a:spcPct val="0"/>
              </a:spcBef>
              <a:spcAft>
                <a:spcPct val="35000"/>
              </a:spcAft>
              <a:defRPr sz="1000" b="1" kern="0">
                <a:solidFill>
                  <a:schemeClr val="bg1"/>
                </a:solidFill>
                <a:latin typeface="Calibri" panose="020F0502020204030204"/>
              </a:defRPr>
            </a:lvl1pPr>
          </a:lstStyle>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p:txBody>
      </p:sp>
      <p:sp>
        <p:nvSpPr>
          <p:cNvPr id="10" name="TextBox 9"/>
          <p:cNvSpPr txBox="1"/>
          <p:nvPr/>
        </p:nvSpPr>
        <p:spPr>
          <a:xfrm>
            <a:off x="353203" y="2775498"/>
            <a:ext cx="1041140" cy="365760"/>
          </a:xfrm>
          <a:prstGeom prst="homePlate">
            <a:avLst>
              <a:gd name="adj" fmla="val 32692"/>
            </a:avLst>
          </a:prstGeom>
          <a:solidFill>
            <a:srgbClr val="FFAA40">
              <a:alpha val="85000"/>
            </a:srgbClr>
          </a:solidFill>
          <a:ln w="28575">
            <a:solidFill>
              <a:srgbClr val="CC9C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222250" fontAlgn="base">
              <a:lnSpc>
                <a:spcPct val="90000"/>
              </a:lnSpc>
              <a:spcBef>
                <a:spcPct val="0"/>
              </a:spcBef>
              <a:spcAft>
                <a:spcPct val="35000"/>
              </a:spcAft>
              <a:defRPr sz="1000" b="1" kern="0">
                <a:solidFill>
                  <a:schemeClr val="bg1"/>
                </a:solidFill>
                <a:latin typeface="Calibri" panose="020F0502020204030204"/>
              </a:defRPr>
            </a:lvl1pPr>
          </a:lstStyle>
          <a:p>
            <a:endParaRPr lang="en-US" sz="750" dirty="0"/>
          </a:p>
        </p:txBody>
      </p:sp>
      <p:sp>
        <p:nvSpPr>
          <p:cNvPr id="11" name="TextBox 10"/>
          <p:cNvSpPr txBox="1"/>
          <p:nvPr/>
        </p:nvSpPr>
        <p:spPr>
          <a:xfrm>
            <a:off x="357904" y="3194626"/>
            <a:ext cx="1041140" cy="365760"/>
          </a:xfrm>
          <a:prstGeom prst="homePlate">
            <a:avLst>
              <a:gd name="adj" fmla="val 32692"/>
            </a:avLst>
          </a:prstGeom>
          <a:solidFill>
            <a:srgbClr val="0194CF">
              <a:alpha val="85000"/>
            </a:srgbClr>
          </a:solidFill>
          <a:ln w="28575">
            <a:solidFill>
              <a:srgbClr val="018BC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914411">
              <a:defRPr sz="1801">
                <a:solidFill>
                  <a:prstClr val="white"/>
                </a:solidFill>
                <a:latin typeface="Calibri" panose="020F0502020204030204"/>
              </a:defRPr>
            </a:lvl1pPr>
          </a:lstStyle>
          <a:p>
            <a:pPr defTabSz="166688">
              <a:lnSpc>
                <a:spcPct val="90000"/>
              </a:lnSpc>
              <a:spcAft>
                <a:spcPct val="35000"/>
              </a:spcAft>
              <a:defRPr/>
            </a:pPr>
            <a:endParaRPr lang="en-US" sz="750" b="1" kern="0" dirty="0">
              <a:solidFill>
                <a:schemeClr val="bg1"/>
              </a:solidFill>
            </a:endParaRPr>
          </a:p>
        </p:txBody>
      </p:sp>
      <p:sp>
        <p:nvSpPr>
          <p:cNvPr id="12" name="TextBox 11"/>
          <p:cNvSpPr txBox="1"/>
          <p:nvPr/>
        </p:nvSpPr>
        <p:spPr>
          <a:xfrm>
            <a:off x="357904" y="3636054"/>
            <a:ext cx="1041140" cy="365760"/>
          </a:xfrm>
          <a:prstGeom prst="homePlate">
            <a:avLst>
              <a:gd name="adj" fmla="val 32692"/>
            </a:avLst>
          </a:prstGeom>
          <a:solidFill>
            <a:srgbClr val="0194CF">
              <a:alpha val="85000"/>
            </a:srgbClr>
          </a:solidFill>
          <a:ln w="28575">
            <a:solidFill>
              <a:srgbClr val="018BC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222250" fontAlgn="base">
              <a:lnSpc>
                <a:spcPct val="90000"/>
              </a:lnSpc>
              <a:spcBef>
                <a:spcPct val="0"/>
              </a:spcBef>
              <a:spcAft>
                <a:spcPct val="35000"/>
              </a:spcAft>
              <a:defRPr sz="1000" b="1" kern="0">
                <a:solidFill>
                  <a:schemeClr val="bg1"/>
                </a:solidFill>
                <a:latin typeface="Calibri" panose="020F0502020204030204"/>
              </a:defRPr>
            </a:lvl1pPr>
          </a:lstStyle>
          <a:p>
            <a:endParaRPr lang="en-US" sz="750" dirty="0"/>
          </a:p>
        </p:txBody>
      </p:sp>
      <p:sp>
        <p:nvSpPr>
          <p:cNvPr id="13" name="TextBox 12"/>
          <p:cNvSpPr txBox="1"/>
          <p:nvPr/>
        </p:nvSpPr>
        <p:spPr>
          <a:xfrm>
            <a:off x="359851" y="4066454"/>
            <a:ext cx="1041140" cy="365760"/>
          </a:xfrm>
          <a:prstGeom prst="homePlate">
            <a:avLst>
              <a:gd name="adj" fmla="val 32692"/>
            </a:avLst>
          </a:prstGeom>
          <a:solidFill>
            <a:srgbClr val="0194CF">
              <a:alpha val="85000"/>
            </a:srgbClr>
          </a:solidFill>
          <a:ln w="28575">
            <a:solidFill>
              <a:srgbClr val="018BC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222250" fontAlgn="base">
              <a:lnSpc>
                <a:spcPct val="90000"/>
              </a:lnSpc>
              <a:spcBef>
                <a:spcPct val="0"/>
              </a:spcBef>
              <a:spcAft>
                <a:spcPct val="35000"/>
              </a:spcAft>
              <a:defRPr sz="1000" b="1" kern="0">
                <a:solidFill>
                  <a:schemeClr val="bg1"/>
                </a:solidFill>
                <a:latin typeface="Calibri" panose="020F0502020204030204"/>
              </a:defRPr>
            </a:lvl1pPr>
          </a:lstStyle>
          <a:p>
            <a:endParaRPr lang="en-US" sz="750" dirty="0"/>
          </a:p>
        </p:txBody>
      </p:sp>
      <p:sp>
        <p:nvSpPr>
          <p:cNvPr id="14" name="TextBox 13"/>
          <p:cNvSpPr txBox="1"/>
          <p:nvPr/>
        </p:nvSpPr>
        <p:spPr>
          <a:xfrm>
            <a:off x="359851" y="4501284"/>
            <a:ext cx="1041140" cy="365760"/>
          </a:xfrm>
          <a:prstGeom prst="homePlate">
            <a:avLst>
              <a:gd name="adj" fmla="val 32692"/>
            </a:avLst>
          </a:prstGeom>
          <a:solidFill>
            <a:srgbClr val="FE0000">
              <a:alpha val="85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914411">
              <a:defRPr sz="1801">
                <a:solidFill>
                  <a:prstClr val="white"/>
                </a:solidFill>
                <a:latin typeface="Calibri" panose="020F0502020204030204"/>
              </a:defRPr>
            </a:lvl1pPr>
          </a:lstStyle>
          <a:p>
            <a:pPr defTabSz="166688">
              <a:lnSpc>
                <a:spcPct val="90000"/>
              </a:lnSpc>
              <a:spcAft>
                <a:spcPct val="35000"/>
              </a:spcAft>
              <a:defRPr/>
            </a:pPr>
            <a:endParaRPr lang="en-US" sz="750" b="1" kern="0" dirty="0">
              <a:solidFill>
                <a:schemeClr val="bg1"/>
              </a:solidFill>
            </a:endParaRPr>
          </a:p>
        </p:txBody>
      </p:sp>
      <p:sp>
        <p:nvSpPr>
          <p:cNvPr id="15" name="TextBox 14"/>
          <p:cNvSpPr txBox="1"/>
          <p:nvPr/>
        </p:nvSpPr>
        <p:spPr>
          <a:xfrm>
            <a:off x="357904" y="4923705"/>
            <a:ext cx="1041140" cy="365760"/>
          </a:xfrm>
          <a:prstGeom prst="homePlate">
            <a:avLst>
              <a:gd name="adj" fmla="val 32692"/>
            </a:avLst>
          </a:prstGeom>
          <a:solidFill>
            <a:srgbClr val="FE0000">
              <a:alpha val="85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222250" fontAlgn="base">
              <a:lnSpc>
                <a:spcPct val="90000"/>
              </a:lnSpc>
              <a:spcBef>
                <a:spcPct val="0"/>
              </a:spcBef>
              <a:spcAft>
                <a:spcPct val="35000"/>
              </a:spcAft>
              <a:defRPr sz="1000" b="1" kern="0">
                <a:solidFill>
                  <a:schemeClr val="bg1"/>
                </a:solidFill>
                <a:latin typeface="Calibri" panose="020F0502020204030204"/>
              </a:defRPr>
            </a:lvl1pPr>
          </a:lstStyle>
          <a:p>
            <a:endParaRPr lang="en-US" sz="750" dirty="0"/>
          </a:p>
        </p:txBody>
      </p:sp>
      <p:sp>
        <p:nvSpPr>
          <p:cNvPr id="16" name="TextBox 15"/>
          <p:cNvSpPr txBox="1"/>
          <p:nvPr/>
        </p:nvSpPr>
        <p:spPr>
          <a:xfrm>
            <a:off x="362339" y="5361828"/>
            <a:ext cx="1041140" cy="365760"/>
          </a:xfrm>
          <a:prstGeom prst="homePlate">
            <a:avLst>
              <a:gd name="adj" fmla="val 32692"/>
            </a:avLst>
          </a:prstGeom>
          <a:solidFill>
            <a:srgbClr val="FE0000">
              <a:alpha val="85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222250" fontAlgn="base">
              <a:lnSpc>
                <a:spcPct val="90000"/>
              </a:lnSpc>
              <a:spcBef>
                <a:spcPct val="0"/>
              </a:spcBef>
              <a:spcAft>
                <a:spcPct val="35000"/>
              </a:spcAft>
              <a:defRPr sz="1000" b="1" kern="0">
                <a:solidFill>
                  <a:schemeClr val="bg1"/>
                </a:solidFill>
                <a:latin typeface="Calibri" panose="020F0502020204030204"/>
              </a:defRPr>
            </a:lvl1pPr>
          </a:lstStyle>
          <a:p>
            <a:endParaRPr lang="en-US" sz="750" dirty="0"/>
          </a:p>
        </p:txBody>
      </p:sp>
      <p:sp>
        <p:nvSpPr>
          <p:cNvPr id="17" name="TextBox 16"/>
          <p:cNvSpPr txBox="1"/>
          <p:nvPr/>
        </p:nvSpPr>
        <p:spPr>
          <a:xfrm>
            <a:off x="372424" y="5780956"/>
            <a:ext cx="1041140" cy="365760"/>
          </a:xfrm>
          <a:prstGeom prst="homePlate">
            <a:avLst>
              <a:gd name="adj" fmla="val 32692"/>
            </a:avLst>
          </a:prstGeom>
          <a:solidFill>
            <a:srgbClr val="7030A0">
              <a:alpha val="85000"/>
            </a:srgbClr>
          </a:solidFill>
          <a:ln w="28575">
            <a:solidFill>
              <a:srgbClr val="411B5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914411">
              <a:defRPr sz="1801">
                <a:solidFill>
                  <a:prstClr val="white"/>
                </a:solidFill>
                <a:latin typeface="Calibri" panose="020F0502020204030204"/>
              </a:defRPr>
            </a:lvl1pPr>
          </a:lstStyle>
          <a:p>
            <a:pPr defTabSz="166688">
              <a:lnSpc>
                <a:spcPct val="90000"/>
              </a:lnSpc>
              <a:spcAft>
                <a:spcPct val="35000"/>
              </a:spcAft>
              <a:defRPr/>
            </a:pPr>
            <a:endParaRPr lang="en-US" sz="750" b="1" kern="0" dirty="0">
              <a:solidFill>
                <a:schemeClr val="bg1"/>
              </a:solidFill>
            </a:endParaRPr>
          </a:p>
        </p:txBody>
      </p:sp>
      <p:sp>
        <p:nvSpPr>
          <p:cNvPr id="18" name="TextBox 17"/>
          <p:cNvSpPr txBox="1"/>
          <p:nvPr/>
        </p:nvSpPr>
        <p:spPr>
          <a:xfrm>
            <a:off x="372424" y="6203377"/>
            <a:ext cx="1041140" cy="365760"/>
          </a:xfrm>
          <a:prstGeom prst="homePlate">
            <a:avLst>
              <a:gd name="adj" fmla="val 32692"/>
            </a:avLst>
          </a:prstGeom>
          <a:solidFill>
            <a:srgbClr val="7030A0">
              <a:alpha val="85000"/>
            </a:srgbClr>
          </a:solidFill>
          <a:ln w="28575">
            <a:solidFill>
              <a:srgbClr val="411B5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defTabSz="222250" fontAlgn="base">
              <a:lnSpc>
                <a:spcPct val="90000"/>
              </a:lnSpc>
              <a:spcBef>
                <a:spcPct val="0"/>
              </a:spcBef>
              <a:spcAft>
                <a:spcPct val="35000"/>
              </a:spcAft>
              <a:defRPr sz="1000" b="1" kern="0">
                <a:solidFill>
                  <a:schemeClr val="bg1"/>
                </a:solidFill>
                <a:latin typeface="Calibri" panose="020F0502020204030204"/>
              </a:defRPr>
            </a:lvl1pPr>
          </a:lstStyle>
          <a:p>
            <a:endParaRPr lang="en-US" sz="750" dirty="0"/>
          </a:p>
        </p:txBody>
      </p:sp>
      <p:graphicFrame>
        <p:nvGraphicFramePr>
          <p:cNvPr id="19" name="Table 18"/>
          <p:cNvGraphicFramePr>
            <a:graphicFrameLocks noGrp="1"/>
          </p:cNvGraphicFramePr>
          <p:nvPr>
            <p:extLst>
              <p:ext uri="{D42A27DB-BD31-4B8C-83A1-F6EECF244321}">
                <p14:modId xmlns:p14="http://schemas.microsoft.com/office/powerpoint/2010/main" val="2399750290"/>
              </p:ext>
            </p:extLst>
          </p:nvPr>
        </p:nvGraphicFramePr>
        <p:xfrm>
          <a:off x="347953" y="1456217"/>
          <a:ext cx="989970" cy="5154934"/>
        </p:xfrm>
        <a:graphic>
          <a:graphicData uri="http://schemas.openxmlformats.org/drawingml/2006/table">
            <a:tbl>
              <a:tblPr firstRow="1" bandRow="1">
                <a:tableStyleId>{2D5ABB26-0587-4C30-8999-92F81FD0307C}</a:tableStyleId>
              </a:tblPr>
              <a:tblGrid>
                <a:gridCol w="989970">
                  <a:extLst>
                    <a:ext uri="{9D8B030D-6E8A-4147-A177-3AD203B41FA5}">
                      <a16:colId xmlns:a16="http://schemas.microsoft.com/office/drawing/2014/main" val="1093586146"/>
                    </a:ext>
                  </a:extLst>
                </a:gridCol>
              </a:tblGrid>
              <a:tr h="4274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1" kern="1200" dirty="0">
                          <a:solidFill>
                            <a:schemeClr val="tx1"/>
                          </a:solidFill>
                          <a:latin typeface="+mj-lt"/>
                          <a:ea typeface="+mn-ea"/>
                          <a:cs typeface="+mn-cs"/>
                        </a:rPr>
                        <a:t>Program Lifecycle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63485"/>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Program Development</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13741"/>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PPP/CPI</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02098"/>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Design</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712615"/>
                  </a:ext>
                </a:extLst>
              </a:tr>
              <a:tr h="429768">
                <a:tc>
                  <a:txBody>
                    <a:bodyPr/>
                    <a:lstStyle/>
                    <a:p>
                      <a:pPr marL="0" marR="0" lvl="0" indent="0" algn="ctr" defTabSz="222250" rtl="0" eaLnBrk="1" fontAlgn="base" latinLnBrk="0" hangingPunct="1">
                        <a:lnSpc>
                          <a:spcPct val="90000"/>
                        </a:lnSpc>
                        <a:spcBef>
                          <a:spcPct val="0"/>
                        </a:spcBef>
                        <a:spcAft>
                          <a:spcPct val="35000"/>
                        </a:spcAft>
                        <a:buClrTx/>
                        <a:buSzTx/>
                        <a:buFontTx/>
                        <a:buNone/>
                        <a:tabLst/>
                        <a:defRPr/>
                      </a:pPr>
                      <a:r>
                        <a:rPr lang="en-US" sz="1200" b="0" kern="0" dirty="0">
                          <a:solidFill>
                            <a:schemeClr val="tx1"/>
                          </a:solidFill>
                          <a:effectLst>
                            <a:glow rad="127000">
                              <a:schemeClr val="bg1">
                                <a:alpha val="50000"/>
                              </a:schemeClr>
                            </a:glow>
                          </a:effectLst>
                          <a:latin typeface="Calibri" panose="020F0502020204030204"/>
                          <a:ea typeface="+mn-ea"/>
                          <a:cs typeface="+mn-cs"/>
                        </a:rPr>
                        <a:t>Verify</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8703642"/>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Mask</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45969"/>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Fabrication</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0823602"/>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Package &amp; Test</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5898853"/>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Verify &amp; Validate</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447158"/>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err="1">
                          <a:solidFill>
                            <a:schemeClr val="tx1"/>
                          </a:solidFill>
                          <a:effectLst>
                            <a:glow rad="127000">
                              <a:schemeClr val="bg1">
                                <a:alpha val="50000"/>
                              </a:schemeClr>
                            </a:glow>
                          </a:effectLst>
                          <a:latin typeface="Calibri" panose="020F0502020204030204"/>
                          <a:ea typeface="+mn-ea"/>
                          <a:cs typeface="+mn-cs"/>
                        </a:rPr>
                        <a:t>Config</a:t>
                      </a:r>
                      <a:r>
                        <a:rPr lang="en-US" sz="1200" b="0" kern="0" dirty="0">
                          <a:solidFill>
                            <a:schemeClr val="tx1"/>
                          </a:solidFill>
                          <a:effectLst>
                            <a:glow rad="127000">
                              <a:schemeClr val="bg1">
                                <a:alpha val="50000"/>
                              </a:schemeClr>
                            </a:glow>
                          </a:effectLst>
                          <a:latin typeface="Calibri" panose="020F0502020204030204"/>
                          <a:ea typeface="+mn-ea"/>
                          <a:cs typeface="+mn-cs"/>
                        </a:rPr>
                        <a:t>./</a:t>
                      </a:r>
                      <a:r>
                        <a:rPr lang="en-US" sz="1200" b="0" kern="0" dirty="0" err="1">
                          <a:solidFill>
                            <a:schemeClr val="tx1"/>
                          </a:solidFill>
                          <a:effectLst>
                            <a:glow rad="127000">
                              <a:schemeClr val="bg1">
                                <a:alpha val="50000"/>
                              </a:schemeClr>
                            </a:glow>
                          </a:effectLst>
                          <a:latin typeface="Calibri" panose="020F0502020204030204"/>
                          <a:ea typeface="+mn-ea"/>
                          <a:cs typeface="+mn-cs"/>
                        </a:rPr>
                        <a:t>Prog</a:t>
                      </a:r>
                      <a:r>
                        <a:rPr lang="en-US" sz="1200" b="0" kern="0" dirty="0">
                          <a:solidFill>
                            <a:schemeClr val="tx1"/>
                          </a:solidFill>
                          <a:effectLst>
                            <a:glow rad="127000">
                              <a:schemeClr val="bg1">
                                <a:alpha val="50000"/>
                              </a:schemeClr>
                            </a:glow>
                          </a:effectLst>
                          <a:latin typeface="Calibri" panose="020F0502020204030204"/>
                          <a:ea typeface="+mn-ea"/>
                          <a:cs typeface="+mn-cs"/>
                        </a:rPr>
                        <a:t>. SW</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928337"/>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Integrate &amp; Test</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686163"/>
                  </a:ext>
                </a:extLst>
              </a:tr>
              <a:tr h="429768">
                <a:tc>
                  <a:txBody>
                    <a:bodyPr/>
                    <a:lstStyle/>
                    <a:p>
                      <a:pPr marL="0" algn="ctr" defTabSz="222250" rtl="0" eaLnBrk="1" fontAlgn="base" latinLnBrk="0" hangingPunct="1">
                        <a:lnSpc>
                          <a:spcPct val="90000"/>
                        </a:lnSpc>
                        <a:spcBef>
                          <a:spcPct val="0"/>
                        </a:spcBef>
                        <a:spcAft>
                          <a:spcPct val="35000"/>
                        </a:spcAft>
                        <a:defRPr/>
                      </a:pPr>
                      <a:r>
                        <a:rPr lang="en-US" sz="1200" b="0" kern="0" dirty="0">
                          <a:solidFill>
                            <a:schemeClr val="tx1"/>
                          </a:solidFill>
                          <a:effectLst>
                            <a:glow rad="127000">
                              <a:schemeClr val="bg1">
                                <a:alpha val="50000"/>
                              </a:schemeClr>
                            </a:glow>
                          </a:effectLst>
                          <a:latin typeface="Calibri" panose="020F0502020204030204"/>
                          <a:ea typeface="+mn-ea"/>
                          <a:cs typeface="+mn-cs"/>
                        </a:rPr>
                        <a:t>Operation &amp; Maint.</a:t>
                      </a:r>
                    </a:p>
                  </a:txBody>
                  <a:tcPr marL="0" marR="0" marT="6858" marB="68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434134"/>
                  </a:ext>
                </a:extLst>
              </a:tr>
            </a:tbl>
          </a:graphicData>
        </a:graphic>
      </p:graphicFrame>
      <p:sp>
        <p:nvSpPr>
          <p:cNvPr id="2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z="2000" smtClean="0"/>
              <a:pPr/>
              <a:t>18</a:t>
            </a:fld>
            <a:endParaRPr lang="en-US" sz="2000" dirty="0"/>
          </a:p>
        </p:txBody>
      </p:sp>
      <p:sp>
        <p:nvSpPr>
          <p:cNvPr id="21" name="Rectangle 39"/>
          <p:cNvSpPr/>
          <p:nvPr/>
        </p:nvSpPr>
        <p:spPr>
          <a:xfrm>
            <a:off x="3882450" y="6596728"/>
            <a:ext cx="7268647"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341178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Yellow and blue symbols">
            <a:extLst>
              <a:ext uri="{FF2B5EF4-FFF2-40B4-BE49-F238E27FC236}">
                <a16:creationId xmlns:a16="http://schemas.microsoft.com/office/drawing/2014/main" id="{1DA93372-C04B-4498-9F5A-ACD6AD8AD3AB}"/>
              </a:ext>
            </a:extLst>
          </p:cNvPr>
          <p:cNvPicPr>
            <a:picLocks noChangeAspect="1"/>
          </p:cNvPicPr>
          <p:nvPr/>
        </p:nvPicPr>
        <p:blipFill rotWithShape="1">
          <a:blip r:embed="rId3"/>
          <a:srcRect t="12968" r="-2" b="13515"/>
          <a:stretch/>
        </p:blipFill>
        <p:spPr>
          <a:xfrm>
            <a:off x="1054378" y="1530220"/>
            <a:ext cx="10020427" cy="4905744"/>
          </a:xfrm>
          <a:prstGeom prst="rect">
            <a:avLst/>
          </a:prstGeom>
        </p:spPr>
      </p:pic>
      <p:sp>
        <p:nvSpPr>
          <p:cNvPr id="2" name="Slide Number Placeholder 1">
            <a:extLst>
              <a:ext uri="{FF2B5EF4-FFF2-40B4-BE49-F238E27FC236}">
                <a16:creationId xmlns:a16="http://schemas.microsoft.com/office/drawing/2014/main" id="{424C926B-05C8-45E0-9889-FF1997670410}"/>
              </a:ext>
            </a:extLst>
          </p:cNvPr>
          <p:cNvSpPr>
            <a:spLocks noGrp="1"/>
          </p:cNvSpPr>
          <p:nvPr>
            <p:ph type="sldNum" sz="quarter" idx="12"/>
          </p:nvPr>
        </p:nvSpPr>
        <p:spPr/>
        <p:txBody>
          <a:bodyPr/>
          <a:lstStyle/>
          <a:p>
            <a:fld id="{A95DF160-2252-4507-9087-606C83CDB7D9}" type="slidenum">
              <a:rPr lang="en-US" smtClean="0"/>
              <a:t>19</a:t>
            </a:fld>
            <a:endParaRPr lang="en-US"/>
          </a:p>
        </p:txBody>
      </p:sp>
      <p:sp>
        <p:nvSpPr>
          <p:cNvPr id="6" name="Rectangle 39">
            <a:extLst>
              <a:ext uri="{FF2B5EF4-FFF2-40B4-BE49-F238E27FC236}">
                <a16:creationId xmlns:a16="http://schemas.microsoft.com/office/drawing/2014/main" id="{53203605-9E50-496C-B2C9-A1F7DBED28E4}"/>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15287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9247" y="384139"/>
            <a:ext cx="11283203" cy="677002"/>
          </a:xfrm>
        </p:spPr>
        <p:txBody>
          <a:bodyPr>
            <a:normAutofit/>
          </a:bodyPr>
          <a:lstStyle/>
          <a:p>
            <a:pPr algn="ctr"/>
            <a:r>
              <a:rPr lang="en-US" sz="4000" b="1" dirty="0">
                <a:effectLst>
                  <a:outerShdw blurRad="38100" dist="38100" dir="2700000" algn="tl">
                    <a:srgbClr val="000000">
                      <a:alpha val="43137"/>
                    </a:srgbClr>
                  </a:outerShdw>
                </a:effectLst>
              </a:rPr>
              <a:t>Challenges We Face Today </a:t>
            </a:r>
          </a:p>
        </p:txBody>
      </p:sp>
      <p:sp>
        <p:nvSpPr>
          <p:cNvPr id="9" name="Text Placeholder 8"/>
          <p:cNvSpPr>
            <a:spLocks noGrp="1"/>
          </p:cNvSpPr>
          <p:nvPr>
            <p:ph type="body" idx="1"/>
          </p:nvPr>
        </p:nvSpPr>
        <p:spPr>
          <a:xfrm>
            <a:off x="209549" y="1595717"/>
            <a:ext cx="11103909" cy="5001011"/>
          </a:xfrm>
        </p:spPr>
        <p:txBody>
          <a:bodyPr>
            <a:normAutofit fontScale="62500" lnSpcReduction="20000"/>
          </a:bodyPr>
          <a:lstStyle/>
          <a:p>
            <a:pPr marL="469900" indent="-457200">
              <a:lnSpc>
                <a:spcPct val="120000"/>
              </a:lnSpc>
              <a:spcBef>
                <a:spcPts val="600"/>
              </a:spcBef>
              <a:spcAft>
                <a:spcPts val="600"/>
              </a:spcAft>
              <a:buFont typeface="Wingdings" panose="05000000000000000000" pitchFamily="2" charset="2"/>
              <a:buChar char="§"/>
              <a:tabLst>
                <a:tab pos="355600" algn="l"/>
              </a:tabLst>
            </a:pPr>
            <a:r>
              <a:rPr lang="en-US" sz="3300" spc="-5" dirty="0">
                <a:solidFill>
                  <a:schemeClr val="tx1"/>
                </a:solidFill>
              </a:rPr>
              <a:t>Rapidl</a:t>
            </a:r>
            <a:r>
              <a:rPr lang="en-US" sz="3300" dirty="0">
                <a:solidFill>
                  <a:schemeClr val="tx1"/>
                </a:solidFill>
              </a:rPr>
              <a:t>y</a:t>
            </a:r>
            <a:r>
              <a:rPr lang="en-US" sz="3300" spc="40" dirty="0">
                <a:solidFill>
                  <a:schemeClr val="tx1"/>
                </a:solidFill>
              </a:rPr>
              <a:t> </a:t>
            </a:r>
            <a:r>
              <a:rPr lang="en-US" sz="3300" dirty="0">
                <a:solidFill>
                  <a:schemeClr val="tx1"/>
                </a:solidFill>
              </a:rPr>
              <a:t>c</a:t>
            </a:r>
            <a:r>
              <a:rPr lang="en-US" sz="3300" spc="-5" dirty="0">
                <a:solidFill>
                  <a:schemeClr val="tx1"/>
                </a:solidFill>
              </a:rPr>
              <a:t>hangin</a:t>
            </a:r>
            <a:r>
              <a:rPr lang="en-US" sz="3300" dirty="0">
                <a:solidFill>
                  <a:schemeClr val="tx1"/>
                </a:solidFill>
              </a:rPr>
              <a:t>g</a:t>
            </a:r>
            <a:r>
              <a:rPr lang="en-US" sz="3300" spc="35" dirty="0">
                <a:solidFill>
                  <a:schemeClr val="tx1"/>
                </a:solidFill>
              </a:rPr>
              <a:t> </a:t>
            </a:r>
            <a:r>
              <a:rPr lang="en-US" sz="3300" spc="-5" dirty="0">
                <a:solidFill>
                  <a:schemeClr val="tx1"/>
                </a:solidFill>
              </a:rPr>
              <a:t>technology and accelerated acquisition timelines</a:t>
            </a:r>
          </a:p>
          <a:p>
            <a:pPr marL="469900" indent="-457200">
              <a:lnSpc>
                <a:spcPct val="120000"/>
              </a:lnSpc>
              <a:spcBef>
                <a:spcPts val="600"/>
              </a:spcBef>
              <a:spcAft>
                <a:spcPts val="600"/>
              </a:spcAft>
              <a:buFont typeface="Wingdings" panose="05000000000000000000" pitchFamily="2" charset="2"/>
              <a:buChar char="§"/>
              <a:tabLst>
                <a:tab pos="355600" algn="l"/>
              </a:tabLst>
            </a:pPr>
            <a:r>
              <a:rPr lang="en-US" sz="3300" spc="-5" dirty="0">
                <a:solidFill>
                  <a:schemeClr val="tx1"/>
                </a:solidFill>
              </a:rPr>
              <a:t>Service life extensions</a:t>
            </a:r>
            <a:endParaRPr lang="en-US" sz="3300" dirty="0">
              <a:solidFill>
                <a:schemeClr val="tx1"/>
              </a:solidFill>
            </a:endParaRPr>
          </a:p>
          <a:p>
            <a:pPr marL="469900" indent="-457200">
              <a:lnSpc>
                <a:spcPct val="120000"/>
              </a:lnSpc>
              <a:spcBef>
                <a:spcPts val="600"/>
              </a:spcBef>
              <a:spcAft>
                <a:spcPts val="600"/>
              </a:spcAft>
              <a:buFont typeface="Wingdings" panose="05000000000000000000" pitchFamily="2" charset="2"/>
              <a:buChar char="§"/>
              <a:tabLst>
                <a:tab pos="355600" algn="l"/>
              </a:tabLst>
            </a:pPr>
            <a:r>
              <a:rPr lang="en-US" sz="3300" dirty="0">
                <a:solidFill>
                  <a:schemeClr val="tx1"/>
                </a:solidFill>
              </a:rPr>
              <a:t>I</a:t>
            </a:r>
            <a:r>
              <a:rPr lang="en-US" sz="3300" spc="-5" dirty="0">
                <a:solidFill>
                  <a:schemeClr val="tx1"/>
                </a:solidFill>
              </a:rPr>
              <a:t>n</a:t>
            </a:r>
            <a:r>
              <a:rPr lang="en-US" sz="3300" dirty="0">
                <a:solidFill>
                  <a:schemeClr val="tx1"/>
                </a:solidFill>
              </a:rPr>
              <a:t>cr</a:t>
            </a:r>
            <a:r>
              <a:rPr lang="en-US" sz="3300" spc="-5" dirty="0">
                <a:solidFill>
                  <a:schemeClr val="tx1"/>
                </a:solidFill>
              </a:rPr>
              <a:t>ea</a:t>
            </a:r>
            <a:r>
              <a:rPr lang="en-US" sz="3300" dirty="0">
                <a:solidFill>
                  <a:schemeClr val="tx1"/>
                </a:solidFill>
              </a:rPr>
              <a:t>s</a:t>
            </a:r>
            <a:r>
              <a:rPr lang="en-US" sz="3300" spc="-5" dirty="0">
                <a:solidFill>
                  <a:schemeClr val="tx1"/>
                </a:solidFill>
              </a:rPr>
              <a:t>e</a:t>
            </a:r>
            <a:r>
              <a:rPr lang="en-US" sz="3300" dirty="0">
                <a:solidFill>
                  <a:schemeClr val="tx1"/>
                </a:solidFill>
              </a:rPr>
              <a:t>d </a:t>
            </a:r>
            <a:r>
              <a:rPr lang="en-US" sz="3300" spc="-5" dirty="0">
                <a:solidFill>
                  <a:schemeClr val="tx1"/>
                </a:solidFill>
              </a:rPr>
              <a:t>u</a:t>
            </a:r>
            <a:r>
              <a:rPr lang="en-US" sz="3300" dirty="0">
                <a:solidFill>
                  <a:schemeClr val="tx1"/>
                </a:solidFill>
              </a:rPr>
              <a:t>se</a:t>
            </a:r>
            <a:r>
              <a:rPr lang="en-US" sz="3300" spc="10" dirty="0">
                <a:solidFill>
                  <a:schemeClr val="tx1"/>
                </a:solidFill>
              </a:rPr>
              <a:t> </a:t>
            </a:r>
            <a:r>
              <a:rPr lang="en-US" sz="3300" spc="-5" dirty="0">
                <a:solidFill>
                  <a:schemeClr val="tx1"/>
                </a:solidFill>
              </a:rPr>
              <a:t>o</a:t>
            </a:r>
            <a:r>
              <a:rPr lang="en-US" sz="3300" dirty="0">
                <a:solidFill>
                  <a:schemeClr val="tx1"/>
                </a:solidFill>
              </a:rPr>
              <a:t>f</a:t>
            </a:r>
            <a:r>
              <a:rPr lang="en-US" sz="3300" spc="-15" dirty="0">
                <a:solidFill>
                  <a:schemeClr val="tx1"/>
                </a:solidFill>
              </a:rPr>
              <a:t> </a:t>
            </a:r>
            <a:r>
              <a:rPr lang="en-US" sz="3300" dirty="0">
                <a:solidFill>
                  <a:schemeClr val="tx1"/>
                </a:solidFill>
              </a:rPr>
              <a:t>c</a:t>
            </a:r>
            <a:r>
              <a:rPr lang="en-US" sz="3300" spc="-5" dirty="0">
                <a:solidFill>
                  <a:schemeClr val="tx1"/>
                </a:solidFill>
              </a:rPr>
              <a:t>o</a:t>
            </a:r>
            <a:r>
              <a:rPr lang="en-US" sz="3300" dirty="0">
                <a:solidFill>
                  <a:schemeClr val="tx1"/>
                </a:solidFill>
              </a:rPr>
              <a:t>m</a:t>
            </a:r>
            <a:r>
              <a:rPr lang="en-US" sz="3300" spc="5" dirty="0">
                <a:solidFill>
                  <a:schemeClr val="tx1"/>
                </a:solidFill>
              </a:rPr>
              <a:t>m</a:t>
            </a:r>
            <a:r>
              <a:rPr lang="en-US" sz="3300" spc="-5" dirty="0">
                <a:solidFill>
                  <a:schemeClr val="tx1"/>
                </a:solidFill>
              </a:rPr>
              <a:t>e</a:t>
            </a:r>
            <a:r>
              <a:rPr lang="en-US" sz="3300" dirty="0">
                <a:solidFill>
                  <a:schemeClr val="tx1"/>
                </a:solidFill>
              </a:rPr>
              <a:t>rc</a:t>
            </a:r>
            <a:r>
              <a:rPr lang="en-US" sz="3300" spc="-5" dirty="0">
                <a:solidFill>
                  <a:schemeClr val="tx1"/>
                </a:solidFill>
              </a:rPr>
              <a:t>ia</a:t>
            </a:r>
            <a:r>
              <a:rPr lang="en-US" sz="3300" dirty="0">
                <a:solidFill>
                  <a:schemeClr val="tx1"/>
                </a:solidFill>
              </a:rPr>
              <a:t>l</a:t>
            </a:r>
            <a:r>
              <a:rPr lang="en-US" sz="3300" spc="20" dirty="0">
                <a:solidFill>
                  <a:schemeClr val="tx1"/>
                </a:solidFill>
              </a:rPr>
              <a:t> </a:t>
            </a:r>
            <a:r>
              <a:rPr lang="en-US" sz="3300" spc="-5" dirty="0">
                <a:solidFill>
                  <a:schemeClr val="tx1"/>
                </a:solidFill>
              </a:rPr>
              <a:t>pa</a:t>
            </a:r>
            <a:r>
              <a:rPr lang="en-US" sz="3300" dirty="0">
                <a:solidFill>
                  <a:schemeClr val="tx1"/>
                </a:solidFill>
              </a:rPr>
              <a:t>rts</a:t>
            </a:r>
            <a:endParaRPr lang="en-US" sz="3300" strike="sngStrike" dirty="0">
              <a:solidFill>
                <a:schemeClr val="tx1"/>
              </a:solidFill>
            </a:endParaRPr>
          </a:p>
          <a:p>
            <a:pPr marL="469900" indent="-457200">
              <a:lnSpc>
                <a:spcPct val="120000"/>
              </a:lnSpc>
              <a:spcBef>
                <a:spcPts val="600"/>
              </a:spcBef>
              <a:spcAft>
                <a:spcPts val="600"/>
              </a:spcAft>
              <a:buFont typeface="Wingdings" panose="05000000000000000000" pitchFamily="2" charset="2"/>
              <a:buChar char="§"/>
              <a:tabLst>
                <a:tab pos="355600" algn="l"/>
              </a:tabLst>
            </a:pPr>
            <a:r>
              <a:rPr lang="en-US" sz="3300" dirty="0">
                <a:solidFill>
                  <a:schemeClr val="tx1"/>
                </a:solidFill>
              </a:rPr>
              <a:t>Offs</a:t>
            </a:r>
            <a:r>
              <a:rPr lang="en-US" sz="3300" spc="-5" dirty="0">
                <a:solidFill>
                  <a:schemeClr val="tx1"/>
                </a:solidFill>
              </a:rPr>
              <a:t>ho</a:t>
            </a:r>
            <a:r>
              <a:rPr lang="en-US" sz="3300" dirty="0">
                <a:solidFill>
                  <a:schemeClr val="tx1"/>
                </a:solidFill>
              </a:rPr>
              <a:t>re</a:t>
            </a:r>
            <a:r>
              <a:rPr lang="en-US" sz="3300" spc="-25" dirty="0">
                <a:solidFill>
                  <a:schemeClr val="tx1"/>
                </a:solidFill>
              </a:rPr>
              <a:t> </a:t>
            </a:r>
            <a:r>
              <a:rPr lang="en-US" sz="3300" dirty="0">
                <a:solidFill>
                  <a:schemeClr val="tx1"/>
                </a:solidFill>
              </a:rPr>
              <a:t>m</a:t>
            </a:r>
            <a:r>
              <a:rPr lang="en-US" sz="3300" spc="-5" dirty="0">
                <a:solidFill>
                  <a:schemeClr val="tx1"/>
                </a:solidFill>
              </a:rPr>
              <a:t>anu</a:t>
            </a:r>
            <a:r>
              <a:rPr lang="en-US" sz="3300" dirty="0">
                <a:solidFill>
                  <a:schemeClr val="tx1"/>
                </a:solidFill>
              </a:rPr>
              <a:t>f</a:t>
            </a:r>
            <a:r>
              <a:rPr lang="en-US" sz="3300" spc="-5" dirty="0">
                <a:solidFill>
                  <a:schemeClr val="tx1"/>
                </a:solidFill>
              </a:rPr>
              <a:t>a</a:t>
            </a:r>
            <a:r>
              <a:rPr lang="en-US" sz="3300" dirty="0">
                <a:solidFill>
                  <a:schemeClr val="tx1"/>
                </a:solidFill>
              </a:rPr>
              <a:t>ct</a:t>
            </a:r>
            <a:r>
              <a:rPr lang="en-US" sz="3300" spc="-5" dirty="0">
                <a:solidFill>
                  <a:schemeClr val="tx1"/>
                </a:solidFill>
              </a:rPr>
              <a:t>u</a:t>
            </a:r>
            <a:r>
              <a:rPr lang="en-US" sz="3300" dirty="0">
                <a:solidFill>
                  <a:schemeClr val="tx1"/>
                </a:solidFill>
              </a:rPr>
              <a:t>r</a:t>
            </a:r>
            <a:r>
              <a:rPr lang="en-US" sz="3300" spc="-5" dirty="0">
                <a:solidFill>
                  <a:schemeClr val="tx1"/>
                </a:solidFill>
              </a:rPr>
              <a:t>in</a:t>
            </a:r>
            <a:r>
              <a:rPr lang="en-US" sz="3300" dirty="0">
                <a:solidFill>
                  <a:schemeClr val="tx1"/>
                </a:solidFill>
              </a:rPr>
              <a:t>g</a:t>
            </a:r>
            <a:endParaRPr lang="en-US" sz="3300" strike="sngStrike" dirty="0">
              <a:solidFill>
                <a:schemeClr val="tx1"/>
              </a:solidFill>
            </a:endParaRPr>
          </a:p>
          <a:p>
            <a:pPr marL="469900" marR="199390" indent="-457200">
              <a:lnSpc>
                <a:spcPct val="120000"/>
              </a:lnSpc>
              <a:spcBef>
                <a:spcPts val="600"/>
              </a:spcBef>
              <a:spcAft>
                <a:spcPts val="600"/>
              </a:spcAft>
              <a:buFont typeface="Wingdings" panose="05000000000000000000" pitchFamily="2" charset="2"/>
              <a:buChar char="§"/>
              <a:tabLst>
                <a:tab pos="355600" algn="l"/>
              </a:tabLst>
            </a:pPr>
            <a:r>
              <a:rPr lang="en-US" sz="3300" spc="-5" dirty="0">
                <a:solidFill>
                  <a:schemeClr val="tx1"/>
                </a:solidFill>
              </a:rPr>
              <a:t>Lack of visibility into our supply chain</a:t>
            </a:r>
          </a:p>
          <a:p>
            <a:pPr marL="469900" marR="199390" indent="-457200">
              <a:lnSpc>
                <a:spcPct val="120000"/>
              </a:lnSpc>
              <a:spcBef>
                <a:spcPts val="600"/>
              </a:spcBef>
              <a:spcAft>
                <a:spcPts val="600"/>
              </a:spcAft>
              <a:buFont typeface="Wingdings" panose="05000000000000000000" pitchFamily="2" charset="2"/>
              <a:buChar char="§"/>
              <a:tabLst>
                <a:tab pos="355600" algn="l"/>
              </a:tabLst>
            </a:pPr>
            <a:r>
              <a:rPr lang="en-US" sz="3300" spc="-5" dirty="0">
                <a:solidFill>
                  <a:schemeClr val="tx1"/>
                </a:solidFill>
              </a:rPr>
              <a:t>Obsolescence / D</a:t>
            </a:r>
            <a:r>
              <a:rPr lang="en-US" sz="3300" dirty="0">
                <a:solidFill>
                  <a:schemeClr val="tx1"/>
                </a:solidFill>
              </a:rPr>
              <a:t>M</a:t>
            </a:r>
            <a:r>
              <a:rPr lang="en-US" sz="3300" spc="-5" dirty="0">
                <a:solidFill>
                  <a:schemeClr val="tx1"/>
                </a:solidFill>
              </a:rPr>
              <a:t>S</a:t>
            </a:r>
            <a:r>
              <a:rPr lang="en-US" sz="3300" dirty="0">
                <a:solidFill>
                  <a:schemeClr val="tx1"/>
                </a:solidFill>
              </a:rPr>
              <a:t>M</a:t>
            </a:r>
            <a:r>
              <a:rPr lang="en-US" sz="3300" spc="-5" dirty="0">
                <a:solidFill>
                  <a:schemeClr val="tx1"/>
                </a:solidFill>
              </a:rPr>
              <a:t>S</a:t>
            </a:r>
            <a:endParaRPr lang="en-US" sz="3300" dirty="0">
              <a:solidFill>
                <a:schemeClr val="tx1"/>
              </a:solidFill>
            </a:endParaRPr>
          </a:p>
          <a:p>
            <a:pPr marL="469900" indent="-457200">
              <a:lnSpc>
                <a:spcPct val="120000"/>
              </a:lnSpc>
              <a:spcBef>
                <a:spcPts val="600"/>
              </a:spcBef>
              <a:spcAft>
                <a:spcPts val="600"/>
              </a:spcAft>
              <a:buFont typeface="Wingdings" panose="05000000000000000000" pitchFamily="2" charset="2"/>
              <a:buChar char="§"/>
              <a:tabLst>
                <a:tab pos="355600" algn="l"/>
              </a:tabLst>
            </a:pPr>
            <a:r>
              <a:rPr lang="en-US" sz="3300" spc="-5" dirty="0">
                <a:solidFill>
                  <a:schemeClr val="tx1"/>
                </a:solidFill>
              </a:rPr>
              <a:t>Coun</a:t>
            </a:r>
            <a:r>
              <a:rPr lang="en-US" sz="3300" dirty="0">
                <a:solidFill>
                  <a:schemeClr val="tx1"/>
                </a:solidFill>
              </a:rPr>
              <a:t>t</a:t>
            </a:r>
            <a:r>
              <a:rPr lang="en-US" sz="3300" spc="-5" dirty="0">
                <a:solidFill>
                  <a:schemeClr val="tx1"/>
                </a:solidFill>
              </a:rPr>
              <a:t>e</a:t>
            </a:r>
            <a:r>
              <a:rPr lang="en-US" sz="3300" dirty="0">
                <a:solidFill>
                  <a:schemeClr val="tx1"/>
                </a:solidFill>
              </a:rPr>
              <a:t>r</a:t>
            </a:r>
            <a:r>
              <a:rPr lang="en-US" sz="3300" spc="5" dirty="0">
                <a:solidFill>
                  <a:schemeClr val="tx1"/>
                </a:solidFill>
              </a:rPr>
              <a:t>f</a:t>
            </a:r>
            <a:r>
              <a:rPr lang="en-US" sz="3300" spc="-5" dirty="0">
                <a:solidFill>
                  <a:schemeClr val="tx1"/>
                </a:solidFill>
              </a:rPr>
              <a:t>ei</a:t>
            </a:r>
            <a:r>
              <a:rPr lang="en-US" sz="3300" dirty="0">
                <a:solidFill>
                  <a:schemeClr val="tx1"/>
                </a:solidFill>
              </a:rPr>
              <a:t>t</a:t>
            </a:r>
            <a:r>
              <a:rPr lang="en-US" sz="3300" spc="5" dirty="0">
                <a:solidFill>
                  <a:schemeClr val="tx1"/>
                </a:solidFill>
              </a:rPr>
              <a:t> </a:t>
            </a:r>
            <a:r>
              <a:rPr lang="en-US" sz="3300" spc="-5" dirty="0">
                <a:solidFill>
                  <a:schemeClr val="tx1"/>
                </a:solidFill>
              </a:rPr>
              <a:t>pa</a:t>
            </a:r>
            <a:r>
              <a:rPr lang="en-US" sz="3300" dirty="0">
                <a:solidFill>
                  <a:schemeClr val="tx1"/>
                </a:solidFill>
              </a:rPr>
              <a:t>rts</a:t>
            </a:r>
            <a:r>
              <a:rPr lang="en-US" sz="3300" strike="sngStrike" spc="-10" dirty="0">
                <a:solidFill>
                  <a:schemeClr val="tx1"/>
                </a:solidFill>
              </a:rPr>
              <a:t> </a:t>
            </a:r>
            <a:endParaRPr lang="en-US" sz="3300" strike="sngStrike" dirty="0">
              <a:solidFill>
                <a:schemeClr val="tx1"/>
              </a:solidFill>
            </a:endParaRPr>
          </a:p>
          <a:p>
            <a:pPr marL="469900" indent="-457200">
              <a:lnSpc>
                <a:spcPct val="120000"/>
              </a:lnSpc>
              <a:spcBef>
                <a:spcPts val="600"/>
              </a:spcBef>
              <a:spcAft>
                <a:spcPts val="600"/>
              </a:spcAft>
              <a:buFont typeface="Wingdings" panose="05000000000000000000" pitchFamily="2" charset="2"/>
              <a:buChar char="§"/>
              <a:tabLst>
                <a:tab pos="355600" algn="l"/>
              </a:tabLst>
            </a:pPr>
            <a:r>
              <a:rPr lang="en-US" sz="3300" spc="-5" dirty="0">
                <a:solidFill>
                  <a:schemeClr val="tx1"/>
                </a:solidFill>
              </a:rPr>
              <a:t>U</a:t>
            </a:r>
            <a:r>
              <a:rPr lang="en-US" sz="3300" dirty="0">
                <a:solidFill>
                  <a:schemeClr val="tx1"/>
                </a:solidFill>
              </a:rPr>
              <a:t>se </a:t>
            </a:r>
            <a:r>
              <a:rPr lang="en-US" sz="3300" spc="-5" dirty="0">
                <a:solidFill>
                  <a:schemeClr val="tx1"/>
                </a:solidFill>
              </a:rPr>
              <a:t>o</a:t>
            </a:r>
            <a:r>
              <a:rPr lang="en-US" sz="3300" dirty="0">
                <a:solidFill>
                  <a:schemeClr val="tx1"/>
                </a:solidFill>
              </a:rPr>
              <a:t>f</a:t>
            </a:r>
            <a:r>
              <a:rPr lang="en-US" sz="3300" spc="-5" dirty="0">
                <a:solidFill>
                  <a:schemeClr val="tx1"/>
                </a:solidFill>
              </a:rPr>
              <a:t> lead</a:t>
            </a:r>
            <a:r>
              <a:rPr lang="en-US" sz="3300" dirty="0">
                <a:solidFill>
                  <a:schemeClr val="tx1"/>
                </a:solidFill>
              </a:rPr>
              <a:t>-fr</a:t>
            </a:r>
            <a:r>
              <a:rPr lang="en-US" sz="3300" spc="-5" dirty="0">
                <a:solidFill>
                  <a:schemeClr val="tx1"/>
                </a:solidFill>
              </a:rPr>
              <a:t>e</a:t>
            </a:r>
            <a:r>
              <a:rPr lang="en-US" sz="3300" dirty="0">
                <a:solidFill>
                  <a:schemeClr val="tx1"/>
                </a:solidFill>
              </a:rPr>
              <a:t>e</a:t>
            </a:r>
            <a:r>
              <a:rPr lang="en-US" sz="3300" spc="10" dirty="0">
                <a:solidFill>
                  <a:schemeClr val="tx1"/>
                </a:solidFill>
              </a:rPr>
              <a:t> </a:t>
            </a:r>
            <a:r>
              <a:rPr lang="en-US" sz="3300" spc="-5" dirty="0">
                <a:solidFill>
                  <a:schemeClr val="tx1"/>
                </a:solidFill>
              </a:rPr>
              <a:t>ele</a:t>
            </a:r>
            <a:r>
              <a:rPr lang="en-US" sz="3300" dirty="0">
                <a:solidFill>
                  <a:schemeClr val="tx1"/>
                </a:solidFill>
              </a:rPr>
              <a:t>ctr</a:t>
            </a:r>
            <a:r>
              <a:rPr lang="en-US" sz="3300" spc="-5" dirty="0">
                <a:solidFill>
                  <a:schemeClr val="tx1"/>
                </a:solidFill>
              </a:rPr>
              <a:t>oni</a:t>
            </a:r>
            <a:r>
              <a:rPr lang="en-US" sz="3300" dirty="0">
                <a:solidFill>
                  <a:schemeClr val="tx1"/>
                </a:solidFill>
              </a:rPr>
              <a:t>c</a:t>
            </a:r>
            <a:r>
              <a:rPr lang="en-US" sz="3300" spc="25" dirty="0">
                <a:solidFill>
                  <a:schemeClr val="tx1"/>
                </a:solidFill>
              </a:rPr>
              <a:t> </a:t>
            </a:r>
            <a:r>
              <a:rPr lang="en-US" sz="3300" spc="-5" dirty="0">
                <a:solidFill>
                  <a:schemeClr val="tx1"/>
                </a:solidFill>
              </a:rPr>
              <a:t>pa</a:t>
            </a:r>
            <a:r>
              <a:rPr lang="en-US" sz="3300" dirty="0">
                <a:solidFill>
                  <a:schemeClr val="tx1"/>
                </a:solidFill>
              </a:rPr>
              <a:t>rts and other </a:t>
            </a:r>
          </a:p>
          <a:p>
            <a:pPr marL="12700" indent="0">
              <a:lnSpc>
                <a:spcPct val="120000"/>
              </a:lnSpc>
              <a:spcBef>
                <a:spcPts val="600"/>
              </a:spcBef>
              <a:spcAft>
                <a:spcPts val="600"/>
              </a:spcAft>
              <a:buNone/>
              <a:tabLst>
                <a:tab pos="355600" algn="l"/>
              </a:tabLst>
            </a:pPr>
            <a:r>
              <a:rPr lang="en-US" sz="3300" dirty="0">
                <a:solidFill>
                  <a:schemeClr val="tx1"/>
                </a:solidFill>
              </a:rPr>
              <a:t>	 environmental considerations</a:t>
            </a:r>
          </a:p>
          <a:p>
            <a:pPr marL="469900" indent="-457200">
              <a:lnSpc>
                <a:spcPct val="120000"/>
              </a:lnSpc>
              <a:spcBef>
                <a:spcPts val="600"/>
              </a:spcBef>
              <a:spcAft>
                <a:spcPts val="600"/>
              </a:spcAft>
              <a:buFont typeface="Wingdings" panose="05000000000000000000" pitchFamily="2" charset="2"/>
              <a:buChar char="§"/>
              <a:tabLst>
                <a:tab pos="355600" algn="l"/>
              </a:tabLst>
            </a:pPr>
            <a:r>
              <a:rPr lang="en-US" sz="3300" dirty="0">
                <a:solidFill>
                  <a:schemeClr val="tx1"/>
                </a:solidFill>
              </a:rPr>
              <a:t>Plus, many more!</a:t>
            </a:r>
          </a:p>
          <a:p>
            <a:pPr marL="0" indent="0">
              <a:buNone/>
            </a:pPr>
            <a:endParaRPr lang="en-US" dirty="0">
              <a:latin typeface="Franklin Gothic Book" panose="020B0503020102020204" pitchFamily="34" charset="0"/>
            </a:endParaRPr>
          </a:p>
        </p:txBody>
      </p:sp>
      <p:sp>
        <p:nvSpPr>
          <p:cNvPr id="2" name="Slide Number Placeholder 1"/>
          <p:cNvSpPr>
            <a:spLocks noGrp="1"/>
          </p:cNvSpPr>
          <p:nvPr>
            <p:ph type="sldNum" sz="quarter" idx="4294967295"/>
          </p:nvPr>
        </p:nvSpPr>
        <p:spPr>
          <a:xfrm>
            <a:off x="8107680" y="6377941"/>
            <a:ext cx="2103120" cy="276999"/>
          </a:xfrm>
        </p:spPr>
        <p:txBody>
          <a:bodyPr/>
          <a:lstStyle/>
          <a:p>
            <a:fld id="{B6F15528-21DE-4FAA-801E-634DDDAF4B2B}" type="slidenum">
              <a:rPr lang="en-US" smtClean="0">
                <a:latin typeface="Franklin Gothic Book" panose="020B0503020102020204" pitchFamily="34" charset="0"/>
              </a:rPr>
              <a:t>2</a:t>
            </a:fld>
            <a:endParaRPr lang="en-US" dirty="0">
              <a:latin typeface="Franklin Gothic Book" panose="020B0503020102020204" pitchFamily="34" charset="0"/>
            </a:endParaRPr>
          </a:p>
        </p:txBody>
      </p:sp>
      <p:sp>
        <p:nvSpPr>
          <p:cNvPr id="5" name="Title 6"/>
          <p:cNvSpPr txBox="1">
            <a:spLocks/>
          </p:cNvSpPr>
          <p:nvPr/>
        </p:nvSpPr>
        <p:spPr>
          <a:xfrm>
            <a:off x="1649966" y="6178559"/>
            <a:ext cx="7303874" cy="731521"/>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a:lstStyle>
          <a:p>
            <a:r>
              <a:rPr lang="en-US" dirty="0"/>
              <a:t>Parts Selection is Key! </a:t>
            </a:r>
          </a:p>
        </p:txBody>
      </p:sp>
      <p:pic>
        <p:nvPicPr>
          <p:cNvPr id="3" name="Picture 2">
            <a:extLst>
              <a:ext uri="{FF2B5EF4-FFF2-40B4-BE49-F238E27FC236}">
                <a16:creationId xmlns:a16="http://schemas.microsoft.com/office/drawing/2014/main" id="{1FC2AA48-CB51-4437-8364-5FD89BC44336}"/>
              </a:ext>
            </a:extLst>
          </p:cNvPr>
          <p:cNvPicPr>
            <a:picLocks noChangeAspect="1"/>
          </p:cNvPicPr>
          <p:nvPr/>
        </p:nvPicPr>
        <p:blipFill rotWithShape="1">
          <a:blip r:embed="rId3"/>
          <a:srcRect l="15465" b="3413"/>
          <a:stretch/>
        </p:blipFill>
        <p:spPr>
          <a:xfrm>
            <a:off x="7338718" y="2103537"/>
            <a:ext cx="3379470" cy="4075022"/>
          </a:xfrm>
          <a:prstGeom prst="rect">
            <a:avLst/>
          </a:prstGeom>
          <a:effectLst>
            <a:glow rad="228600">
              <a:schemeClr val="accent4">
                <a:satMod val="175000"/>
                <a:alpha val="40000"/>
              </a:schemeClr>
            </a:glow>
          </a:effectLst>
        </p:spPr>
      </p:pic>
      <p:sp>
        <p:nvSpPr>
          <p:cNvPr id="10" name="Rectangle 39">
            <a:extLst>
              <a:ext uri="{FF2B5EF4-FFF2-40B4-BE49-F238E27FC236}">
                <a16:creationId xmlns:a16="http://schemas.microsoft.com/office/drawing/2014/main" id="{5C890A38-AEAA-9AC5-0436-F6144F27F48A}"/>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283110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855" y="384139"/>
            <a:ext cx="11206595" cy="677002"/>
          </a:xfrm>
        </p:spPr>
        <p:txBody>
          <a:bodyPr>
            <a:normAutofit fontScale="90000"/>
          </a:bodyPr>
          <a:lstStyle/>
          <a:p>
            <a:pPr algn="ctr"/>
            <a:r>
              <a:rPr lang="en-US" b="1" dirty="0">
                <a:effectLst>
                  <a:outerShdw blurRad="38100" dist="38100" dir="2700000" algn="tl">
                    <a:srgbClr val="000000">
                      <a:alpha val="43137"/>
                    </a:srgbClr>
                  </a:outerShdw>
                </a:effectLst>
              </a:rPr>
              <a:t>DoD Instruction 4245.15</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Diminishing Manufacturing Sources and Material Shortages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(DMSMS) Management </a:t>
            </a:r>
          </a:p>
        </p:txBody>
      </p:sp>
      <p:sp>
        <p:nvSpPr>
          <p:cNvPr id="3" name="Content Placeholder 2"/>
          <p:cNvSpPr>
            <a:spLocks noGrp="1"/>
          </p:cNvSpPr>
          <p:nvPr>
            <p:ph idx="1"/>
          </p:nvPr>
        </p:nvSpPr>
        <p:spPr>
          <a:xfrm>
            <a:off x="203579" y="1552574"/>
            <a:ext cx="6361813" cy="5305426"/>
          </a:xfrm>
        </p:spPr>
        <p:txBody>
          <a:bodyPr>
            <a:normAutofit fontScale="70000" lnSpcReduction="20000"/>
          </a:bodyPr>
          <a:lstStyle/>
          <a:p>
            <a:pPr>
              <a:lnSpc>
                <a:spcPct val="120000"/>
              </a:lnSpc>
              <a:buFont typeface="Wingdings" panose="05000000000000000000" pitchFamily="2" charset="2"/>
              <a:buChar char="§"/>
            </a:pPr>
            <a:r>
              <a:rPr lang="en-US" dirty="0"/>
              <a:t>Establish and implement risk-based, proactive DMSMS management throughout the life cycle of all DoD items</a:t>
            </a:r>
            <a:endParaRPr lang="en-US" sz="1000" dirty="0"/>
          </a:p>
          <a:p>
            <a:pPr>
              <a:lnSpc>
                <a:spcPct val="120000"/>
              </a:lnSpc>
              <a:buFont typeface="Wingdings" panose="05000000000000000000" pitchFamily="2" charset="2"/>
              <a:buChar char="§"/>
            </a:pPr>
            <a:endParaRPr lang="en-US" sz="1000" dirty="0"/>
          </a:p>
          <a:p>
            <a:pPr>
              <a:lnSpc>
                <a:spcPct val="120000"/>
              </a:lnSpc>
              <a:buFont typeface="Wingdings" panose="05000000000000000000" pitchFamily="2" charset="2"/>
              <a:buChar char="§"/>
            </a:pPr>
            <a:r>
              <a:rPr lang="en-US" dirty="0"/>
              <a:t>Evaluate all DoD system designs and redesigns for potential DMSMS cases that could arise during the life cycle of a DoD item</a:t>
            </a:r>
          </a:p>
          <a:p>
            <a:pPr>
              <a:lnSpc>
                <a:spcPct val="120000"/>
              </a:lnSpc>
              <a:buFont typeface="Wingdings" panose="05000000000000000000" pitchFamily="2" charset="2"/>
              <a:buChar char="§"/>
            </a:pPr>
            <a:endParaRPr lang="en-US" sz="1000" dirty="0"/>
          </a:p>
          <a:p>
            <a:pPr>
              <a:lnSpc>
                <a:spcPct val="120000"/>
              </a:lnSpc>
              <a:buFont typeface="Wingdings" panose="05000000000000000000" pitchFamily="2" charset="2"/>
              <a:buChar char="§"/>
            </a:pPr>
            <a:r>
              <a:rPr lang="en-US" dirty="0"/>
              <a:t>Implement resolutions if necessary to mitigate or minimize negative impacts from risks of DMSMS throughout the life cycle management of DoD items</a:t>
            </a:r>
          </a:p>
          <a:p>
            <a:pPr>
              <a:lnSpc>
                <a:spcPct val="120000"/>
              </a:lnSpc>
              <a:buFont typeface="Wingdings" panose="05000000000000000000" pitchFamily="2" charset="2"/>
              <a:buChar char="§"/>
            </a:pPr>
            <a:endParaRPr lang="en-US" sz="1000" dirty="0"/>
          </a:p>
          <a:p>
            <a:pPr>
              <a:lnSpc>
                <a:spcPct val="120000"/>
              </a:lnSpc>
              <a:buFont typeface="Wingdings" panose="05000000000000000000" pitchFamily="2" charset="2"/>
              <a:buChar char="§"/>
            </a:pPr>
            <a:r>
              <a:rPr lang="en-US" dirty="0"/>
              <a:t>Implement improvements to DMSMS management processes throughout the life cycle of all DoD items across the DoD enterprise</a:t>
            </a:r>
          </a:p>
        </p:txBody>
      </p:sp>
      <p:sp>
        <p:nvSpPr>
          <p:cNvPr id="4" name="Rectangle 39">
            <a:extLst>
              <a:ext uri="{FF2B5EF4-FFF2-40B4-BE49-F238E27FC236}">
                <a16:creationId xmlns:a16="http://schemas.microsoft.com/office/drawing/2014/main" id="{6DA250FB-7CA2-49D3-A944-D60912E7F833}"/>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pic>
        <p:nvPicPr>
          <p:cNvPr id="6" name="Picture 5">
            <a:extLst>
              <a:ext uri="{FF2B5EF4-FFF2-40B4-BE49-F238E27FC236}">
                <a16:creationId xmlns:a16="http://schemas.microsoft.com/office/drawing/2014/main" id="{199C41C9-1D12-01DF-C716-4F71C2ECECCD}"/>
              </a:ext>
            </a:extLst>
          </p:cNvPr>
          <p:cNvPicPr>
            <a:picLocks noChangeAspect="1"/>
          </p:cNvPicPr>
          <p:nvPr/>
        </p:nvPicPr>
        <p:blipFill>
          <a:blip r:embed="rId3"/>
          <a:stretch>
            <a:fillRect/>
          </a:stretch>
        </p:blipFill>
        <p:spPr>
          <a:xfrm>
            <a:off x="7099044" y="1552574"/>
            <a:ext cx="4229358" cy="4861582"/>
          </a:xfrm>
          <a:prstGeom prst="rect">
            <a:avLst/>
          </a:prstGeom>
          <a:ln>
            <a:solidFill>
              <a:schemeClr val="tx1"/>
            </a:solidFill>
          </a:ln>
          <a:effectLst>
            <a:glow rad="127000">
              <a:srgbClr val="00B0F0"/>
            </a:glow>
            <a:outerShdw blurRad="127000" dist="38100" dir="18900000" algn="bl" rotWithShape="0">
              <a:srgbClr val="FFFF00">
                <a:alpha val="40000"/>
              </a:srgbClr>
            </a:outerShdw>
          </a:effectLst>
        </p:spPr>
      </p:pic>
    </p:spTree>
    <p:extLst>
      <p:ext uri="{BB962C8B-B14F-4D97-AF65-F5344CB8AC3E}">
        <p14:creationId xmlns:p14="http://schemas.microsoft.com/office/powerpoint/2010/main" val="121957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7" y="384139"/>
            <a:ext cx="11324724" cy="677002"/>
          </a:xfrm>
        </p:spPr>
        <p:txBody>
          <a:bodyPr>
            <a:normAutofit/>
          </a:bodyPr>
          <a:lstStyle/>
          <a:p>
            <a:pPr algn="ctr"/>
            <a:r>
              <a:rPr lang="en-US" sz="4000" b="1" dirty="0">
                <a:effectLst>
                  <a:outerShdw blurRad="38100" dist="38100" dir="2700000" algn="tl">
                    <a:srgbClr val="000000">
                      <a:alpha val="43137"/>
                    </a:srgbClr>
                  </a:outerShdw>
                </a:effectLst>
              </a:rPr>
              <a:t>OSD Responsibilities</a:t>
            </a:r>
          </a:p>
        </p:txBody>
      </p:sp>
      <p:sp>
        <p:nvSpPr>
          <p:cNvPr id="3" name="Content Placeholder 2"/>
          <p:cNvSpPr>
            <a:spLocks noGrp="1"/>
          </p:cNvSpPr>
          <p:nvPr>
            <p:ph idx="1"/>
          </p:nvPr>
        </p:nvSpPr>
        <p:spPr>
          <a:xfrm>
            <a:off x="203580" y="1552574"/>
            <a:ext cx="5154484" cy="5044154"/>
          </a:xfrm>
        </p:spPr>
        <p:txBody>
          <a:bodyPr>
            <a:normAutofit fontScale="92500" lnSpcReduction="10000"/>
          </a:bodyPr>
          <a:lstStyle/>
          <a:p>
            <a:pPr>
              <a:buFont typeface="Wingdings" panose="05000000000000000000" pitchFamily="2" charset="2"/>
              <a:buChar char="§"/>
            </a:pPr>
            <a:r>
              <a:rPr lang="en-US" sz="1600" dirty="0">
                <a:solidFill>
                  <a:schemeClr val="tx1"/>
                </a:solidFill>
              </a:rPr>
              <a:t>USD(A&amp;S)</a:t>
            </a:r>
          </a:p>
          <a:p>
            <a:pPr lvl="1">
              <a:buFont typeface="Arial" panose="020B0604020202020204" pitchFamily="34" charset="0"/>
              <a:buChar char="•"/>
            </a:pPr>
            <a:r>
              <a:rPr lang="en-US" sz="1600" dirty="0">
                <a:solidFill>
                  <a:schemeClr val="tx1"/>
                </a:solidFill>
              </a:rPr>
              <a:t>Establish DMSMS management policy, guidance, and training</a:t>
            </a:r>
          </a:p>
          <a:p>
            <a:pPr lvl="1">
              <a:buFont typeface="Arial" panose="020B0604020202020204" pitchFamily="34" charset="0"/>
              <a:buChar char="•"/>
            </a:pPr>
            <a:r>
              <a:rPr lang="en-US" sz="1600" dirty="0">
                <a:solidFill>
                  <a:schemeClr val="tx1"/>
                </a:solidFill>
              </a:rPr>
              <a:t>Mitigate DMSMS risk throughout the life cycle</a:t>
            </a:r>
          </a:p>
          <a:p>
            <a:pPr>
              <a:buFont typeface="Wingdings" panose="05000000000000000000" pitchFamily="2" charset="2"/>
              <a:buChar char="§"/>
            </a:pPr>
            <a:endParaRPr lang="en-US" sz="1600" dirty="0">
              <a:solidFill>
                <a:schemeClr val="tx1"/>
              </a:solidFill>
            </a:endParaRPr>
          </a:p>
          <a:p>
            <a:pPr>
              <a:buFont typeface="Wingdings" panose="05000000000000000000" pitchFamily="2" charset="2"/>
              <a:buChar char="§"/>
            </a:pPr>
            <a:r>
              <a:rPr lang="en-US" sz="1600" dirty="0">
                <a:solidFill>
                  <a:schemeClr val="tx1"/>
                </a:solidFill>
              </a:rPr>
              <a:t>ASD(A)</a:t>
            </a:r>
          </a:p>
          <a:p>
            <a:pPr lvl="1">
              <a:buFont typeface="Arial" panose="020B0604020202020204" pitchFamily="34" charset="0"/>
              <a:buChar char="•"/>
            </a:pPr>
            <a:r>
              <a:rPr lang="en-US" sz="1600" dirty="0">
                <a:solidFill>
                  <a:schemeClr val="tx1"/>
                </a:solidFill>
              </a:rPr>
              <a:t>Integrate risk-based, proactive DMSMS management processes in policy, guidance, and training</a:t>
            </a:r>
          </a:p>
          <a:p>
            <a:pPr lvl="1">
              <a:buFont typeface="Arial" panose="020B0604020202020204" pitchFamily="34" charset="0"/>
              <a:buChar char="•"/>
            </a:pPr>
            <a:r>
              <a:rPr lang="en-US" sz="1600" dirty="0">
                <a:solidFill>
                  <a:schemeClr val="tx1"/>
                </a:solidFill>
              </a:rPr>
              <a:t>Address DMSMS impacts over the life cycle  </a:t>
            </a:r>
          </a:p>
          <a:p>
            <a:pPr lvl="1">
              <a:buFont typeface="Arial" panose="020B0604020202020204" pitchFamily="34" charset="0"/>
              <a:buChar char="•"/>
            </a:pPr>
            <a:r>
              <a:rPr lang="en-US" sz="1600" dirty="0">
                <a:solidFill>
                  <a:schemeClr val="tx1"/>
                </a:solidFill>
                <a:highlight>
                  <a:srgbClr val="FFCC00"/>
                </a:highlight>
              </a:rPr>
              <a:t>Standardize DMSMS contract language</a:t>
            </a:r>
          </a:p>
          <a:p>
            <a:pPr lvl="1">
              <a:buFont typeface="Arial" panose="020B0604020202020204" pitchFamily="34" charset="0"/>
              <a:buChar char="•"/>
            </a:pPr>
            <a:r>
              <a:rPr lang="en-US" sz="1600" dirty="0">
                <a:solidFill>
                  <a:schemeClr val="tx1"/>
                </a:solidFill>
              </a:rPr>
              <a:t>Designate Working Group member</a:t>
            </a:r>
          </a:p>
          <a:p>
            <a:pPr lvl="1">
              <a:buFont typeface="Arial" panose="020B0604020202020204" pitchFamily="34" charset="0"/>
              <a:buChar char="•"/>
            </a:pPr>
            <a:r>
              <a:rPr lang="en-US" sz="1600" dirty="0">
                <a:solidFill>
                  <a:schemeClr val="tx1"/>
                </a:solidFill>
              </a:rPr>
              <a:t>Support ASD(S) in monitoring </a:t>
            </a:r>
          </a:p>
          <a:p>
            <a:pPr lvl="1">
              <a:buFont typeface="Arial" panose="020B0604020202020204" pitchFamily="34" charset="0"/>
              <a:buChar char="•"/>
            </a:pPr>
            <a:endParaRPr lang="en-US" sz="1600" dirty="0">
              <a:solidFill>
                <a:schemeClr val="tx1"/>
              </a:solidFill>
            </a:endParaRPr>
          </a:p>
          <a:p>
            <a:pPr>
              <a:buFont typeface="Wingdings" panose="05000000000000000000" pitchFamily="2" charset="2"/>
              <a:buChar char="§"/>
            </a:pPr>
            <a:r>
              <a:rPr lang="en-US" sz="1600" cap="all" dirty="0">
                <a:solidFill>
                  <a:schemeClr val="tx1"/>
                </a:solidFill>
              </a:rPr>
              <a:t>ASD(S)</a:t>
            </a:r>
          </a:p>
          <a:p>
            <a:pPr lvl="1">
              <a:buFont typeface="Arial" panose="020B0604020202020204" pitchFamily="34" charset="0"/>
              <a:buChar char="•"/>
            </a:pPr>
            <a:r>
              <a:rPr lang="en-US" sz="1600" dirty="0">
                <a:solidFill>
                  <a:schemeClr val="tx1"/>
                </a:solidFill>
                <a:highlight>
                  <a:srgbClr val="00FF00"/>
                </a:highlight>
              </a:rPr>
              <a:t>Serve as the DOD principal for DMSMS </a:t>
            </a:r>
          </a:p>
          <a:p>
            <a:pPr lvl="1">
              <a:buFont typeface="Arial" panose="020B0604020202020204" pitchFamily="34" charset="0"/>
              <a:buChar char="•"/>
            </a:pPr>
            <a:r>
              <a:rPr lang="en-US" sz="1600" dirty="0">
                <a:solidFill>
                  <a:schemeClr val="tx1"/>
                </a:solidFill>
                <a:highlight>
                  <a:srgbClr val="00FF00"/>
                </a:highlight>
              </a:rPr>
              <a:t>Establish Working Group and appoint a co-chair</a:t>
            </a:r>
          </a:p>
          <a:p>
            <a:pPr lvl="1">
              <a:buFont typeface="Arial" panose="020B0604020202020204" pitchFamily="34" charset="0"/>
              <a:buChar char="•"/>
            </a:pPr>
            <a:r>
              <a:rPr lang="en-US" sz="1600" dirty="0">
                <a:solidFill>
                  <a:schemeClr val="tx1"/>
                </a:solidFill>
                <a:highlight>
                  <a:srgbClr val="00FF00"/>
                </a:highlight>
              </a:rPr>
              <a:t>Integrate DMSMS management into policy, guidance, and training</a:t>
            </a:r>
          </a:p>
          <a:p>
            <a:pPr lvl="1">
              <a:buFont typeface="Arial" panose="020B0604020202020204" pitchFamily="34" charset="0"/>
              <a:buChar char="•"/>
            </a:pPr>
            <a:r>
              <a:rPr lang="en-US" sz="1600" dirty="0">
                <a:solidFill>
                  <a:schemeClr val="tx1"/>
                </a:solidFill>
                <a:highlight>
                  <a:srgbClr val="00FF00"/>
                </a:highlight>
              </a:rPr>
              <a:t>Monitor overall effectiveness and efficiency</a:t>
            </a:r>
          </a:p>
          <a:p>
            <a:pPr marL="457200" lvl="1" indent="0">
              <a:buNone/>
            </a:pPr>
            <a:endParaRPr lang="en-US" sz="1600" dirty="0"/>
          </a:p>
        </p:txBody>
      </p:sp>
      <p:sp>
        <p:nvSpPr>
          <p:cNvPr id="4" name="Rectangle 39">
            <a:extLst>
              <a:ext uri="{FF2B5EF4-FFF2-40B4-BE49-F238E27FC236}">
                <a16:creationId xmlns:a16="http://schemas.microsoft.com/office/drawing/2014/main" id="{5E20F965-BEB9-7FC6-76C6-D952A1F38822}"/>
              </a:ext>
            </a:extLst>
          </p:cNvPr>
          <p:cNvSpPr/>
          <p:nvPr/>
        </p:nvSpPr>
        <p:spPr>
          <a:xfrm>
            <a:off x="3882450" y="6596728"/>
            <a:ext cx="7268647"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
        <p:nvSpPr>
          <p:cNvPr id="5" name="TextBox 4">
            <a:extLst>
              <a:ext uri="{FF2B5EF4-FFF2-40B4-BE49-F238E27FC236}">
                <a16:creationId xmlns:a16="http://schemas.microsoft.com/office/drawing/2014/main" id="{0CE82A62-1737-32BE-ABAD-55FD938F5611}"/>
              </a:ext>
            </a:extLst>
          </p:cNvPr>
          <p:cNvSpPr txBox="1"/>
          <p:nvPr/>
        </p:nvSpPr>
        <p:spPr>
          <a:xfrm>
            <a:off x="5719482" y="1491917"/>
            <a:ext cx="6262969" cy="5109091"/>
          </a:xfrm>
          <a:prstGeom prst="rect">
            <a:avLst/>
          </a:prstGeom>
          <a:noFill/>
        </p:spPr>
        <p:txBody>
          <a:bodyPr wrap="square" rtlCol="0">
            <a:spAutoFit/>
          </a:bodyPr>
          <a:lstStyle/>
          <a:p>
            <a:pPr>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DCMA</a:t>
            </a: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Integrate DMSMS management into policy, guidance, and training</a:t>
            </a:r>
          </a:p>
          <a:p>
            <a:pPr lvl="1">
              <a:buFont typeface="Arial" panose="020B0604020202020204" pitchFamily="34" charset="0"/>
              <a:buChar char="•"/>
            </a:pPr>
            <a:r>
              <a:rPr lang="en-US" sz="1500" dirty="0">
                <a:solidFill>
                  <a:schemeClr val="tx1"/>
                </a:solidFill>
                <a:highlight>
                  <a:srgbClr val="00FFFF"/>
                </a:highlight>
                <a:latin typeface="Arial" panose="020B0604020202020204" pitchFamily="34" charset="0"/>
                <a:cs typeface="Arial" panose="020B0604020202020204" pitchFamily="34" charset="0"/>
              </a:rPr>
              <a:t>Surveil contractor's DMSMS activities</a:t>
            </a:r>
          </a:p>
          <a:p>
            <a:pPr lvl="1">
              <a:buFont typeface="Arial" panose="020B0604020202020204" pitchFamily="34" charset="0"/>
              <a:buChar char="•"/>
            </a:pPr>
            <a:r>
              <a:rPr lang="en-US" sz="1500" dirty="0">
                <a:solidFill>
                  <a:schemeClr val="tx1"/>
                </a:solidFill>
                <a:highlight>
                  <a:srgbClr val="00FFFF"/>
                </a:highlight>
                <a:latin typeface="Arial" panose="020B0604020202020204" pitchFamily="34" charset="0"/>
                <a:cs typeface="Arial" panose="020B0604020202020204" pitchFamily="34" charset="0"/>
              </a:rPr>
              <a:t>Communicate risk to DoD customers</a:t>
            </a: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Designate Working Group member</a:t>
            </a:r>
          </a:p>
          <a:p>
            <a:pP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DASD(IP)</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Integrate DMSMS management into policy, guidance, and training</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Communicate industrial base DMSMS issues to DoD Components and assist in resolutions</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Support ASD(S) in monitoring</a:t>
            </a:r>
          </a:p>
          <a:p>
            <a:pPr lvl="1">
              <a:buFont typeface="Arial" panose="020B0604020202020204" pitchFamily="34" charset="0"/>
              <a:buChar char="•"/>
            </a:pPr>
            <a:r>
              <a:rPr lang="en-US" sz="1500" dirty="0">
                <a:highlight>
                  <a:srgbClr val="C0C0C0"/>
                </a:highlight>
                <a:latin typeface="Arial" panose="020B0604020202020204" pitchFamily="34" charset="0"/>
                <a:cs typeface="Arial" panose="020B0604020202020204" pitchFamily="34" charset="0"/>
              </a:rPr>
              <a:t>Establish Priority Allocation of Industrial Resources Task Force to address issues</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Designate Working Group member</a:t>
            </a:r>
          </a:p>
          <a:p>
            <a:pPr lvl="1">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USD(R&amp;E)</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Integrate DMSMS management into policy, guidance, and training</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Support ASD(S) in monitoring</a:t>
            </a:r>
          </a:p>
          <a:p>
            <a:pPr lvl="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Provide technical assistance to Components</a:t>
            </a:r>
          </a:p>
          <a:p>
            <a:pPr lvl="1">
              <a:buFont typeface="Arial" panose="020B0604020202020204" pitchFamily="34" charset="0"/>
              <a:buChar char="•"/>
            </a:pPr>
            <a:r>
              <a:rPr lang="en-US" sz="1500" dirty="0">
                <a:highlight>
                  <a:srgbClr val="FFFF00"/>
                </a:highlight>
                <a:latin typeface="Arial" panose="020B0604020202020204" pitchFamily="34" charset="0"/>
                <a:cs typeface="Arial" panose="020B0604020202020204" pitchFamily="34" charset="0"/>
              </a:rPr>
              <a:t>Designate a Working Group co-chair</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Define DMSMS GIDEP requirements </a:t>
            </a:r>
          </a:p>
          <a:p>
            <a:pPr lvl="1">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19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384139"/>
            <a:ext cx="11289723" cy="677002"/>
          </a:xfrm>
        </p:spPr>
        <p:txBody>
          <a:bodyPr>
            <a:normAutofit/>
          </a:bodyPr>
          <a:lstStyle/>
          <a:p>
            <a:pPr algn="ctr"/>
            <a:r>
              <a:rPr lang="en-US" sz="4000" b="1" dirty="0">
                <a:effectLst>
                  <a:outerShdw blurRad="38100" dist="38100" dir="2700000" algn="tl">
                    <a:srgbClr val="000000">
                      <a:alpha val="43137"/>
                    </a:srgbClr>
                  </a:outerShdw>
                </a:effectLst>
              </a:rPr>
              <a:t>Components &amp; Program Office Requirements</a:t>
            </a:r>
          </a:p>
        </p:txBody>
      </p:sp>
      <p:sp>
        <p:nvSpPr>
          <p:cNvPr id="3" name="Content Placeholder 2"/>
          <p:cNvSpPr>
            <a:spLocks noGrp="1"/>
          </p:cNvSpPr>
          <p:nvPr>
            <p:ph idx="1"/>
          </p:nvPr>
        </p:nvSpPr>
        <p:spPr>
          <a:xfrm>
            <a:off x="6055504" y="1367468"/>
            <a:ext cx="6136495" cy="5655124"/>
          </a:xfrm>
        </p:spPr>
        <p:txBody>
          <a:bodyPr>
            <a:normAutofit/>
          </a:bodyPr>
          <a:lstStyle/>
          <a:p>
            <a:pPr>
              <a:lnSpc>
                <a:spcPct val="100000"/>
              </a:lnSpc>
              <a:buFont typeface="Wingdings" panose="05000000000000000000" pitchFamily="2" charset="2"/>
              <a:buChar char="§"/>
            </a:pPr>
            <a:r>
              <a:rPr lang="en-US" sz="2000" b="1" u="sng" dirty="0">
                <a:solidFill>
                  <a:srgbClr val="7030A0"/>
                </a:solidFill>
              </a:rPr>
              <a:t>Program Offices</a:t>
            </a:r>
            <a:r>
              <a:rPr lang="en-US" sz="2000" b="1" dirty="0">
                <a:solidFill>
                  <a:srgbClr val="7030A0"/>
                </a:solidFill>
              </a:rPr>
              <a:t>:</a:t>
            </a:r>
          </a:p>
          <a:p>
            <a:pPr>
              <a:lnSpc>
                <a:spcPct val="100000"/>
              </a:lnSpc>
              <a:buFont typeface="Wingdings" panose="05000000000000000000" pitchFamily="2" charset="2"/>
              <a:buChar char="q"/>
            </a:pPr>
            <a:r>
              <a:rPr lang="en-US" sz="1600" dirty="0">
                <a:solidFill>
                  <a:schemeClr val="tx1"/>
                </a:solidFill>
              </a:rPr>
              <a:t> </a:t>
            </a:r>
            <a:r>
              <a:rPr lang="en-US" sz="1800" dirty="0">
                <a:solidFill>
                  <a:schemeClr val="tx1"/>
                </a:solidFill>
              </a:rPr>
              <a:t>Develop and Update DMSMS Management Plan </a:t>
            </a:r>
          </a:p>
          <a:p>
            <a:pPr>
              <a:lnSpc>
                <a:spcPct val="100000"/>
              </a:lnSpc>
              <a:buFont typeface="Wingdings" panose="05000000000000000000" pitchFamily="2" charset="2"/>
              <a:buChar char="q"/>
            </a:pPr>
            <a:r>
              <a:rPr lang="en-US" sz="1800" dirty="0">
                <a:solidFill>
                  <a:schemeClr val="tx1"/>
                </a:solidFill>
              </a:rPr>
              <a:t> Maintain Data</a:t>
            </a:r>
          </a:p>
          <a:p>
            <a:pPr>
              <a:lnSpc>
                <a:spcPct val="100000"/>
              </a:lnSpc>
              <a:buFont typeface="Wingdings" panose="05000000000000000000" pitchFamily="2" charset="2"/>
              <a:buChar char="q"/>
            </a:pPr>
            <a:r>
              <a:rPr lang="en-US" sz="1800" dirty="0">
                <a:solidFill>
                  <a:schemeClr val="tx1"/>
                </a:solidFill>
              </a:rPr>
              <a:t> Evaluate Designs for DMSMS</a:t>
            </a:r>
          </a:p>
          <a:p>
            <a:pPr>
              <a:lnSpc>
                <a:spcPct val="100000"/>
              </a:lnSpc>
              <a:buFont typeface="Wingdings" panose="05000000000000000000" pitchFamily="2" charset="2"/>
              <a:buChar char="q"/>
            </a:pPr>
            <a:r>
              <a:rPr lang="en-US" sz="1800" dirty="0">
                <a:solidFill>
                  <a:schemeClr val="tx1"/>
                </a:solidFill>
              </a:rPr>
              <a:t> Mitigate Risks</a:t>
            </a:r>
          </a:p>
          <a:p>
            <a:pPr>
              <a:lnSpc>
                <a:spcPct val="100000"/>
              </a:lnSpc>
              <a:buFont typeface="Wingdings" panose="05000000000000000000" pitchFamily="2" charset="2"/>
              <a:buChar char="q"/>
            </a:pPr>
            <a:r>
              <a:rPr lang="en-US" sz="1800" dirty="0">
                <a:solidFill>
                  <a:schemeClr val="tx1"/>
                </a:solidFill>
              </a:rPr>
              <a:t> Program and Budget for Operations and Resolutions</a:t>
            </a:r>
          </a:p>
          <a:p>
            <a:pPr>
              <a:lnSpc>
                <a:spcPct val="100000"/>
              </a:lnSpc>
              <a:buFont typeface="Wingdings" panose="05000000000000000000" pitchFamily="2" charset="2"/>
              <a:buChar char="q"/>
            </a:pPr>
            <a:r>
              <a:rPr lang="en-US" sz="1800" dirty="0">
                <a:solidFill>
                  <a:schemeClr val="tx1"/>
                </a:solidFill>
              </a:rPr>
              <a:t> Include Provisions in Contracts for Reporting, Technical Data, Exit Strategy  </a:t>
            </a:r>
          </a:p>
          <a:p>
            <a:pPr>
              <a:lnSpc>
                <a:spcPct val="100000"/>
              </a:lnSpc>
              <a:buFont typeface="Wingdings" panose="05000000000000000000" pitchFamily="2" charset="2"/>
              <a:buChar char="q"/>
            </a:pPr>
            <a:r>
              <a:rPr lang="en-US" sz="1800" dirty="0">
                <a:solidFill>
                  <a:schemeClr val="tx1"/>
                </a:solidFill>
              </a:rPr>
              <a:t> Resolve Issues in a Timely Manner</a:t>
            </a:r>
          </a:p>
          <a:p>
            <a:pPr>
              <a:lnSpc>
                <a:spcPct val="100000"/>
              </a:lnSpc>
              <a:buFont typeface="Wingdings" panose="05000000000000000000" pitchFamily="2" charset="2"/>
              <a:buChar char="q"/>
            </a:pPr>
            <a:r>
              <a:rPr lang="en-US" sz="1800" dirty="0">
                <a:solidFill>
                  <a:schemeClr val="tx1"/>
                </a:solidFill>
              </a:rPr>
              <a:t> Communicate with Supply Organizations to Mitigate Risk</a:t>
            </a:r>
          </a:p>
          <a:p>
            <a:pPr>
              <a:lnSpc>
                <a:spcPct val="100000"/>
              </a:lnSpc>
              <a:buFont typeface="Wingdings" panose="05000000000000000000" pitchFamily="2" charset="2"/>
              <a:buChar char="q"/>
            </a:pPr>
            <a:r>
              <a:rPr lang="en-US" sz="1800" dirty="0">
                <a:solidFill>
                  <a:schemeClr val="tx1"/>
                </a:solidFill>
              </a:rPr>
              <a:t> Train their Workforce</a:t>
            </a:r>
          </a:p>
          <a:p>
            <a:pPr>
              <a:lnSpc>
                <a:spcPct val="100000"/>
              </a:lnSpc>
              <a:buFont typeface="Wingdings" panose="05000000000000000000" pitchFamily="2" charset="2"/>
              <a:buChar char="q"/>
            </a:pPr>
            <a:r>
              <a:rPr lang="en-US" sz="1800" dirty="0">
                <a:solidFill>
                  <a:schemeClr val="tx1"/>
                </a:solidFill>
              </a:rPr>
              <a:t> Evaluate Activities during Logistics Assessments and Technical Reviews</a:t>
            </a:r>
          </a:p>
        </p:txBody>
      </p:sp>
      <p:sp>
        <p:nvSpPr>
          <p:cNvPr id="4" name="Rectangle 39">
            <a:extLst>
              <a:ext uri="{FF2B5EF4-FFF2-40B4-BE49-F238E27FC236}">
                <a16:creationId xmlns:a16="http://schemas.microsoft.com/office/drawing/2014/main" id="{78771D7B-FB88-4F25-93C7-9838345EEF09}"/>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
        <p:nvSpPr>
          <p:cNvPr id="5" name="Content Placeholder 2">
            <a:extLst>
              <a:ext uri="{FF2B5EF4-FFF2-40B4-BE49-F238E27FC236}">
                <a16:creationId xmlns:a16="http://schemas.microsoft.com/office/drawing/2014/main" id="{7924AD6C-ED24-F4E5-8842-29718CF83D2C}"/>
              </a:ext>
            </a:extLst>
          </p:cNvPr>
          <p:cNvSpPr txBox="1">
            <a:spLocks/>
          </p:cNvSpPr>
          <p:nvPr/>
        </p:nvSpPr>
        <p:spPr>
          <a:xfrm>
            <a:off x="401345" y="1438560"/>
            <a:ext cx="5654160" cy="503530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8000" b="1" u="sng" dirty="0">
                <a:solidFill>
                  <a:srgbClr val="7030A0"/>
                </a:solidFill>
              </a:rPr>
              <a:t>Component Heads</a:t>
            </a:r>
            <a:r>
              <a:rPr lang="en-US" sz="8000" b="1" dirty="0">
                <a:solidFill>
                  <a:srgbClr val="7030A0"/>
                </a:solidFill>
              </a:rPr>
              <a:t>:</a:t>
            </a:r>
          </a:p>
          <a:p>
            <a:pPr>
              <a:lnSpc>
                <a:spcPct val="120000"/>
              </a:lnSpc>
              <a:buFont typeface="Wingdings" panose="05000000000000000000" pitchFamily="2" charset="2"/>
              <a:buChar char="q"/>
            </a:pPr>
            <a:r>
              <a:rPr lang="en-US" sz="7200" dirty="0">
                <a:solidFill>
                  <a:schemeClr val="tx1"/>
                </a:solidFill>
              </a:rPr>
              <a:t>Establish DMSMS management policy, guidance, and training</a:t>
            </a:r>
          </a:p>
          <a:p>
            <a:pPr>
              <a:lnSpc>
                <a:spcPct val="120000"/>
              </a:lnSpc>
              <a:buFont typeface="Wingdings" panose="05000000000000000000" pitchFamily="2" charset="2"/>
              <a:buChar char="q"/>
            </a:pPr>
            <a:r>
              <a:rPr lang="en-US" sz="7200" dirty="0">
                <a:solidFill>
                  <a:schemeClr val="tx1"/>
                </a:solidFill>
              </a:rPr>
              <a:t>Designate a lead office</a:t>
            </a:r>
          </a:p>
          <a:p>
            <a:pPr>
              <a:lnSpc>
                <a:spcPct val="120000"/>
              </a:lnSpc>
              <a:buFont typeface="Wingdings" panose="05000000000000000000" pitchFamily="2" charset="2"/>
              <a:buChar char="q"/>
            </a:pPr>
            <a:r>
              <a:rPr lang="en-US" sz="7200" dirty="0">
                <a:solidFill>
                  <a:schemeClr val="tx1"/>
                </a:solidFill>
              </a:rPr>
              <a:t>Designate Working Group member</a:t>
            </a:r>
          </a:p>
          <a:p>
            <a:pPr>
              <a:lnSpc>
                <a:spcPct val="120000"/>
              </a:lnSpc>
              <a:buFont typeface="Wingdings" panose="05000000000000000000" pitchFamily="2" charset="2"/>
              <a:buChar char="q"/>
            </a:pPr>
            <a:r>
              <a:rPr lang="en-US" sz="7200" dirty="0">
                <a:solidFill>
                  <a:schemeClr val="tx1"/>
                </a:solidFill>
              </a:rPr>
              <a:t>Confirm adequacy of risk evaluation in technical reviews</a:t>
            </a:r>
          </a:p>
          <a:p>
            <a:pPr>
              <a:lnSpc>
                <a:spcPct val="120000"/>
              </a:lnSpc>
              <a:buFont typeface="Wingdings" panose="05000000000000000000" pitchFamily="2" charset="2"/>
              <a:buChar char="q"/>
            </a:pPr>
            <a:r>
              <a:rPr lang="en-US" sz="7200" dirty="0">
                <a:solidFill>
                  <a:schemeClr val="tx1"/>
                </a:solidFill>
              </a:rPr>
              <a:t>Establish metrics and internal reporting requirements</a:t>
            </a:r>
          </a:p>
          <a:p>
            <a:pPr>
              <a:lnSpc>
                <a:spcPct val="120000"/>
              </a:lnSpc>
              <a:buFont typeface="Wingdings" panose="05000000000000000000" pitchFamily="2" charset="2"/>
              <a:buChar char="q"/>
            </a:pPr>
            <a:r>
              <a:rPr lang="en-US" sz="7200" dirty="0">
                <a:solidFill>
                  <a:schemeClr val="tx1"/>
                </a:solidFill>
              </a:rPr>
              <a:t>Share cases with GIDEP</a:t>
            </a:r>
          </a:p>
          <a:p>
            <a:pPr>
              <a:lnSpc>
                <a:spcPct val="120000"/>
              </a:lnSpc>
              <a:buFont typeface="Wingdings" panose="05000000000000000000" pitchFamily="2" charset="2"/>
              <a:buChar char="q"/>
            </a:pPr>
            <a:r>
              <a:rPr lang="en-US" sz="7200" dirty="0">
                <a:solidFill>
                  <a:schemeClr val="tx1"/>
                </a:solidFill>
              </a:rPr>
              <a:t>Direct supply organizations to identify and communicate issues and risks</a:t>
            </a:r>
          </a:p>
          <a:p>
            <a:pPr>
              <a:lnSpc>
                <a:spcPct val="120000"/>
              </a:lnSpc>
              <a:buFont typeface="Wingdings" panose="05000000000000000000" pitchFamily="2" charset="2"/>
              <a:buChar char="q"/>
            </a:pPr>
            <a:r>
              <a:rPr lang="en-US" sz="7200" dirty="0">
                <a:solidFill>
                  <a:schemeClr val="tx1"/>
                </a:solidFill>
              </a:rPr>
              <a:t>Direct acquisition organizations to follow procedures</a:t>
            </a:r>
          </a:p>
          <a:p>
            <a:pPr>
              <a:lnSpc>
                <a:spcPct val="120000"/>
              </a:lnSpc>
              <a:buFont typeface="Wingdings" panose="05000000000000000000" pitchFamily="2" charset="2"/>
              <a:buChar char="q"/>
            </a:pPr>
            <a:r>
              <a:rPr lang="en-US" sz="7200" dirty="0">
                <a:solidFill>
                  <a:schemeClr val="tx1"/>
                </a:solidFill>
              </a:rPr>
              <a:t>Coordinate with other organizations to address risk</a:t>
            </a:r>
          </a:p>
          <a:p>
            <a:pPr lvl="1">
              <a:buFont typeface="Wingdings" panose="05000000000000000000" pitchFamily="2" charset="2"/>
              <a:buChar char="q"/>
            </a:pPr>
            <a:endParaRPr lang="en-US" sz="7200" dirty="0">
              <a:solidFill>
                <a:schemeClr val="tx1"/>
              </a:solidFill>
            </a:endParaRPr>
          </a:p>
          <a:p>
            <a:endParaRPr lang="en-US" dirty="0"/>
          </a:p>
        </p:txBody>
      </p:sp>
    </p:spTree>
    <p:extLst>
      <p:ext uri="{BB962C8B-B14F-4D97-AF65-F5344CB8AC3E}">
        <p14:creationId xmlns:p14="http://schemas.microsoft.com/office/powerpoint/2010/main" val="355522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92E42C-3F38-CF44-5D99-1726B8BEC76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96350" y="1333906"/>
            <a:ext cx="3091295" cy="2869004"/>
          </a:xfrm>
          <a:prstGeom prst="rect">
            <a:avLst/>
          </a:prstGeom>
        </p:spPr>
      </p:pic>
      <p:sp>
        <p:nvSpPr>
          <p:cNvPr id="2" name="Slide Number Placeholder 1">
            <a:extLst>
              <a:ext uri="{FF2B5EF4-FFF2-40B4-BE49-F238E27FC236}">
                <a16:creationId xmlns:a16="http://schemas.microsoft.com/office/drawing/2014/main" id="{AA69E179-E245-740C-39D8-50E41D93F4A2}"/>
              </a:ext>
            </a:extLst>
          </p:cNvPr>
          <p:cNvSpPr>
            <a:spLocks noGrp="1"/>
          </p:cNvSpPr>
          <p:nvPr>
            <p:ph type="sldNum" sz="quarter" idx="12"/>
          </p:nvPr>
        </p:nvSpPr>
        <p:spPr/>
        <p:txBody>
          <a:bodyPr/>
          <a:lstStyle/>
          <a:p>
            <a:fld id="{A95DF160-2252-4507-9087-606C83CDB7D9}" type="slidenum">
              <a:rPr lang="en-US" smtClean="0"/>
              <a:t>6</a:t>
            </a:fld>
            <a:endParaRPr lang="en-US"/>
          </a:p>
        </p:txBody>
      </p:sp>
      <p:sp>
        <p:nvSpPr>
          <p:cNvPr id="6" name="Title 1">
            <a:extLst>
              <a:ext uri="{FF2B5EF4-FFF2-40B4-BE49-F238E27FC236}">
                <a16:creationId xmlns:a16="http://schemas.microsoft.com/office/drawing/2014/main" id="{FD11DD73-87CC-E3EE-C9A3-8EEAE51F8E7D}"/>
              </a:ext>
            </a:extLst>
          </p:cNvPr>
          <p:cNvSpPr txBox="1">
            <a:spLocks/>
          </p:cNvSpPr>
          <p:nvPr/>
        </p:nvSpPr>
        <p:spPr>
          <a:xfrm>
            <a:off x="775855" y="540976"/>
            <a:ext cx="11206595" cy="677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a:lstStyle>
          <a:p>
            <a:pPr algn="ctr"/>
            <a:r>
              <a:rPr lang="en-US" sz="4000" b="1" dirty="0">
                <a:effectLst>
                  <a:outerShdw blurRad="38100" dist="38100" dir="2700000" algn="tl">
                    <a:srgbClr val="000000">
                      <a:alpha val="43137"/>
                    </a:srgbClr>
                  </a:outerShdw>
                </a:effectLst>
              </a:rPr>
              <a:t>DoDM 4245.15 Establishes Procedures  </a:t>
            </a: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
        <p:nvSpPr>
          <p:cNvPr id="9" name="Rectangle 1">
            <a:extLst>
              <a:ext uri="{FF2B5EF4-FFF2-40B4-BE49-F238E27FC236}">
                <a16:creationId xmlns:a16="http://schemas.microsoft.com/office/drawing/2014/main" id="{509066AC-41EA-3D54-131E-33F3CDB5CD2F}"/>
              </a:ext>
            </a:extLst>
          </p:cNvPr>
          <p:cNvSpPr>
            <a:spLocks noGrp="1" noChangeArrowheads="1"/>
          </p:cNvSpPr>
          <p:nvPr>
            <p:ph idx="1"/>
          </p:nvPr>
        </p:nvSpPr>
        <p:spPr bwMode="auto">
          <a:xfrm>
            <a:off x="203579" y="1438512"/>
            <a:ext cx="11778871"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800" b="1" i="0" u="none" strike="noStrike" cap="none" normalizeH="0" baseline="0" dirty="0">
                <a:ln>
                  <a:noFill/>
                </a:ln>
                <a:solidFill>
                  <a:srgbClr val="365F91"/>
                </a:solidFill>
                <a:effectLst/>
                <a:latin typeface="Arial" panose="020B0604020202020204" pitchFamily="34" charset="0"/>
                <a:ea typeface="Times New Roman" panose="02020603050405020304" pitchFamily="18" charset="0"/>
              </a:rPr>
              <a:t>Section 1:  General Issuance Information</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1.1.  Applicability.</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800" b="1" i="0" u="none" strike="noStrike" cap="none" normalizeH="0" baseline="0" dirty="0">
                <a:ln>
                  <a:noFill/>
                </a:ln>
                <a:solidFill>
                  <a:srgbClr val="365F91"/>
                </a:solidFill>
                <a:effectLst/>
                <a:latin typeface="Arial" panose="020B0604020202020204" pitchFamily="34" charset="0"/>
                <a:ea typeface="Times New Roman" panose="02020603050405020304" pitchFamily="18" charset="0"/>
              </a:rPr>
              <a:t>Section 2:  Responsibilities</a:t>
            </a: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2.1.  Under Secretary of Defense for Acquisition and Sustainment (USD(A&amp;S)).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2.2.  Assistant Secretary of Defense for Sustainment (ASD(S)).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2.3.  Assistant Secretary of Defense for Acquisition.</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2.4.  Under Secretary of Defense for Research and Engineering (USD(R&amp;E)).</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2.5.  DoD Chief Information Officer.</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2.6.  DoD Component Heads.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800" b="1" i="0" u="none" strike="noStrike" cap="none" normalizeH="0" baseline="0" dirty="0">
                <a:ln>
                  <a:noFill/>
                </a:ln>
                <a:solidFill>
                  <a:srgbClr val="365F91"/>
                </a:solidFill>
                <a:effectLst/>
                <a:latin typeface="Arial" panose="020B0604020202020204" pitchFamily="34" charset="0"/>
                <a:ea typeface="Times New Roman" panose="02020603050405020304" pitchFamily="18" charset="0"/>
              </a:rPr>
              <a:t>Section 3:  Procedures</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3.1.  DMSMS Management Process.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3.3.  Identify DMSMS Issues.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3.4.  Assess Need, Timing, and Level of a DMSMS Resolution.</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3.5.  Analyze Resolution Options.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3.6.  Implement Resolution Options.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800" b="1" i="0" u="none" strike="noStrike" cap="none" normalizeH="0" baseline="0" dirty="0">
                <a:ln>
                  <a:noFill/>
                </a:ln>
                <a:solidFill>
                  <a:srgbClr val="365F91"/>
                </a:solidFill>
                <a:effectLst/>
                <a:latin typeface="Arial" panose="020B0604020202020204" pitchFamily="34" charset="0"/>
                <a:ea typeface="Times New Roman" panose="02020603050405020304" pitchFamily="18" charset="0"/>
              </a:rPr>
              <a:t>Appendix  3A: DMSMS Management Record Keeping</a:t>
            </a: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800" b="1" i="0" u="none" strike="noStrike" cap="none" normalizeH="0" baseline="0" dirty="0">
                <a:ln>
                  <a:noFill/>
                </a:ln>
                <a:solidFill>
                  <a:srgbClr val="365F91"/>
                </a:solidFill>
                <a:effectLst/>
                <a:latin typeface="Arial" panose="020B0604020202020204" pitchFamily="34" charset="0"/>
                <a:ea typeface="Times New Roman" panose="02020603050405020304" pitchFamily="18" charset="0"/>
              </a:rPr>
              <a:t>Section 4:  DoD DMSMS Working Group Charter</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4.1.  Purpose and Scope.</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4.2.  Membership.</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4.3.  Functions.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800" b="1" i="0" u="none" strike="noStrike" cap="none" normalizeH="0" baseline="0" dirty="0">
                <a:ln>
                  <a:noFill/>
                </a:ln>
                <a:solidFill>
                  <a:srgbClr val="365F91"/>
                </a:solidFill>
                <a:effectLst/>
                <a:latin typeface="Arial" panose="020B0604020202020204" pitchFamily="34" charset="0"/>
                <a:ea typeface="Times New Roman" panose="02020603050405020304" pitchFamily="18" charset="0"/>
              </a:rPr>
              <a:t>Glossary</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1" name="Content Placeholder 1">
            <a:extLst>
              <a:ext uri="{FF2B5EF4-FFF2-40B4-BE49-F238E27FC236}">
                <a16:creationId xmlns:a16="http://schemas.microsoft.com/office/drawing/2014/main" id="{F91DE391-0418-848C-3FCD-A22857DA953D}"/>
              </a:ext>
            </a:extLst>
          </p:cNvPr>
          <p:cNvSpPr txBox="1">
            <a:spLocks/>
          </p:cNvSpPr>
          <p:nvPr/>
        </p:nvSpPr>
        <p:spPr>
          <a:xfrm>
            <a:off x="6553200" y="3412424"/>
            <a:ext cx="5638800" cy="2202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600" b="1" i="1" dirty="0">
                <a:solidFill>
                  <a:srgbClr val="7030A0"/>
                </a:solidFill>
              </a:rPr>
              <a:t>Prepare:</a:t>
            </a:r>
            <a:r>
              <a:rPr lang="en-US" sz="1600" b="1" i="1" dirty="0"/>
              <a:t> </a:t>
            </a:r>
            <a:r>
              <a:rPr lang="en-US" sz="1600" b="1" dirty="0"/>
              <a:t>DMSMS Management Program Infrastructure</a:t>
            </a:r>
          </a:p>
          <a:p>
            <a:pPr>
              <a:buFont typeface="Wingdings" panose="05000000000000000000" pitchFamily="2" charset="2"/>
              <a:buChar char="§"/>
            </a:pPr>
            <a:r>
              <a:rPr lang="en-US" sz="1600" b="1" i="1" dirty="0">
                <a:solidFill>
                  <a:srgbClr val="00B050"/>
                </a:solidFill>
              </a:rPr>
              <a:t>Identify: </a:t>
            </a:r>
            <a:r>
              <a:rPr lang="en-US" sz="1600" b="1" dirty="0"/>
              <a:t>DMSMS Monitoring and Surveillance</a:t>
            </a:r>
          </a:p>
          <a:p>
            <a:pPr>
              <a:buFont typeface="Wingdings" panose="05000000000000000000" pitchFamily="2" charset="2"/>
              <a:buChar char="§"/>
            </a:pPr>
            <a:r>
              <a:rPr lang="en-US" sz="1600" b="1" i="1" dirty="0">
                <a:solidFill>
                  <a:srgbClr val="C00000"/>
                </a:solidFill>
              </a:rPr>
              <a:t>Assess:</a:t>
            </a:r>
            <a:r>
              <a:rPr lang="en-US" sz="1600" b="1" i="1" dirty="0"/>
              <a:t> </a:t>
            </a:r>
            <a:r>
              <a:rPr lang="en-US" sz="1600" b="1" dirty="0"/>
              <a:t>Resolution Need, Timing, and Level</a:t>
            </a:r>
          </a:p>
          <a:p>
            <a:pPr>
              <a:buFont typeface="Wingdings" panose="05000000000000000000" pitchFamily="2" charset="2"/>
              <a:buChar char="§"/>
            </a:pPr>
            <a:r>
              <a:rPr lang="en-US" sz="1600" b="1" i="1" dirty="0">
                <a:solidFill>
                  <a:srgbClr val="FF9900"/>
                </a:solidFill>
              </a:rPr>
              <a:t>Analyze:</a:t>
            </a:r>
            <a:r>
              <a:rPr lang="en-US" sz="1600" b="1" i="1" dirty="0"/>
              <a:t> </a:t>
            </a:r>
            <a:r>
              <a:rPr lang="en-US" sz="1600" b="1" dirty="0"/>
              <a:t>DMSMS Resolution Determination</a:t>
            </a:r>
          </a:p>
          <a:p>
            <a:pPr>
              <a:buFont typeface="Wingdings" panose="05000000000000000000" pitchFamily="2" charset="2"/>
              <a:buChar char="§"/>
            </a:pPr>
            <a:r>
              <a:rPr lang="en-US" sz="1600" b="1" i="1" dirty="0">
                <a:solidFill>
                  <a:srgbClr val="FFCC00"/>
                </a:solidFill>
              </a:rPr>
              <a:t>Implement:</a:t>
            </a:r>
            <a:r>
              <a:rPr lang="en-US" sz="1600" b="1" i="1" dirty="0"/>
              <a:t> </a:t>
            </a:r>
            <a:r>
              <a:rPr lang="en-US" sz="1600" b="1" dirty="0"/>
              <a:t>Implementation of DMSMS Resolutions</a:t>
            </a:r>
          </a:p>
        </p:txBody>
      </p:sp>
      <p:sp>
        <p:nvSpPr>
          <p:cNvPr id="13" name="Right Brace 12">
            <a:extLst>
              <a:ext uri="{FF2B5EF4-FFF2-40B4-BE49-F238E27FC236}">
                <a16:creationId xmlns:a16="http://schemas.microsoft.com/office/drawing/2014/main" id="{3040F7AB-AA2C-FF03-3DAE-A3833384082E}"/>
              </a:ext>
            </a:extLst>
          </p:cNvPr>
          <p:cNvSpPr/>
          <p:nvPr/>
        </p:nvSpPr>
        <p:spPr>
          <a:xfrm>
            <a:off x="5715000" y="3798966"/>
            <a:ext cx="838199" cy="11811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CC63ACA4-37DC-C71A-CD25-FB258F006567}"/>
              </a:ext>
            </a:extLst>
          </p:cNvPr>
          <p:cNvSpPr txBox="1"/>
          <p:nvPr/>
        </p:nvSpPr>
        <p:spPr>
          <a:xfrm>
            <a:off x="10058402" y="5443658"/>
            <a:ext cx="1834840"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GUIDANCE </a:t>
            </a:r>
          </a:p>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BEST PRACTICES!!</a:t>
            </a:r>
          </a:p>
          <a:p>
            <a:pPr algn="ctr"/>
            <a:endParaRPr lang="en-US" b="1" dirty="0">
              <a:latin typeface="Arial" panose="020B0604020202020204" pitchFamily="34" charset="0"/>
              <a:cs typeface="Arial" panose="020B0604020202020204" pitchFamily="34" charset="0"/>
            </a:endParaRPr>
          </a:p>
        </p:txBody>
      </p:sp>
      <p:cxnSp>
        <p:nvCxnSpPr>
          <p:cNvPr id="52" name="Straight Arrow Connector 51">
            <a:extLst>
              <a:ext uri="{FF2B5EF4-FFF2-40B4-BE49-F238E27FC236}">
                <a16:creationId xmlns:a16="http://schemas.microsoft.com/office/drawing/2014/main" id="{02F81249-B89F-1576-4E25-12BB2767ACD8}"/>
              </a:ext>
            </a:extLst>
          </p:cNvPr>
          <p:cNvCxnSpPr/>
          <p:nvPr/>
        </p:nvCxnSpPr>
        <p:spPr>
          <a:xfrm flipH="1">
            <a:off x="10168596" y="5867400"/>
            <a:ext cx="14509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screen shot of a pizza&#10;&#10;Description automatically generated">
            <a:extLst>
              <a:ext uri="{FF2B5EF4-FFF2-40B4-BE49-F238E27FC236}">
                <a16:creationId xmlns:a16="http://schemas.microsoft.com/office/drawing/2014/main" id="{C24E3958-AB11-F5A4-CF1C-A482DB336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1331" y="5128730"/>
            <a:ext cx="1314146" cy="1701331"/>
          </a:xfrm>
          <a:prstGeom prst="rect">
            <a:avLst/>
          </a:prstGeom>
        </p:spPr>
      </p:pic>
      <p:sp>
        <p:nvSpPr>
          <p:cNvPr id="16" name="Rectangle 39">
            <a:extLst>
              <a:ext uri="{FF2B5EF4-FFF2-40B4-BE49-F238E27FC236}">
                <a16:creationId xmlns:a16="http://schemas.microsoft.com/office/drawing/2014/main" id="{0C5A81B5-B6CB-EA4E-DBDF-A3CDA7B13041}"/>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
        <p:nvSpPr>
          <p:cNvPr id="3" name="TextBox 2">
            <a:extLst>
              <a:ext uri="{FF2B5EF4-FFF2-40B4-BE49-F238E27FC236}">
                <a16:creationId xmlns:a16="http://schemas.microsoft.com/office/drawing/2014/main" id="{40DF37BD-2D01-211F-44F6-4EAC17AA049E}"/>
              </a:ext>
            </a:extLst>
          </p:cNvPr>
          <p:cNvSpPr txBox="1"/>
          <p:nvPr/>
        </p:nvSpPr>
        <p:spPr>
          <a:xfrm>
            <a:off x="6621422" y="5517730"/>
            <a:ext cx="1660359"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SD-22 DoD DMSMS Guidebook</a:t>
            </a:r>
          </a:p>
        </p:txBody>
      </p:sp>
    </p:spTree>
    <p:extLst>
      <p:ext uri="{BB962C8B-B14F-4D97-AF65-F5344CB8AC3E}">
        <p14:creationId xmlns:p14="http://schemas.microsoft.com/office/powerpoint/2010/main" val="277851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2E275-B8D7-779F-B87E-8A43E9A80C83}"/>
              </a:ext>
            </a:extLst>
          </p:cNvPr>
          <p:cNvSpPr>
            <a:spLocks noGrp="1"/>
          </p:cNvSpPr>
          <p:nvPr>
            <p:ph type="sldNum" sz="quarter" idx="12"/>
          </p:nvPr>
        </p:nvSpPr>
        <p:spPr/>
        <p:txBody>
          <a:bodyPr/>
          <a:lstStyle/>
          <a:p>
            <a:fld id="{A95DF160-2252-4507-9087-606C83CDB7D9}" type="slidenum">
              <a:rPr lang="en-US" smtClean="0"/>
              <a:t>7</a:t>
            </a:fld>
            <a:endParaRPr lang="en-US"/>
          </a:p>
        </p:txBody>
      </p:sp>
      <p:sp>
        <p:nvSpPr>
          <p:cNvPr id="5" name="Title 4">
            <a:extLst>
              <a:ext uri="{FF2B5EF4-FFF2-40B4-BE49-F238E27FC236}">
                <a16:creationId xmlns:a16="http://schemas.microsoft.com/office/drawing/2014/main" id="{727F9518-3498-4F5B-32CA-59002D98F7DE}"/>
              </a:ext>
            </a:extLst>
          </p:cNvPr>
          <p:cNvSpPr>
            <a:spLocks noGrp="1"/>
          </p:cNvSpPr>
          <p:nvPr>
            <p:ph type="title"/>
          </p:nvPr>
        </p:nvSpPr>
        <p:spPr>
          <a:xfrm>
            <a:off x="745067" y="384139"/>
            <a:ext cx="11237383" cy="677002"/>
          </a:xfrm>
        </p:spPr>
        <p:txBody>
          <a:bodyPr>
            <a:normAutofit/>
          </a:bodyPr>
          <a:lstStyle/>
          <a:p>
            <a:pPr algn="ctr"/>
            <a:r>
              <a:rPr lang="en-US" sz="4000" b="1" dirty="0">
                <a:effectLst>
                  <a:outerShdw blurRad="38100" dist="38100" dir="2700000" algn="tl">
                    <a:srgbClr val="000000">
                      <a:alpha val="43137"/>
                    </a:srgbClr>
                  </a:outerShdw>
                </a:effectLst>
              </a:rPr>
              <a:t>SD-26, IEC-62402, and SAE-STD-0016</a:t>
            </a:r>
          </a:p>
        </p:txBody>
      </p:sp>
      <p:pic>
        <p:nvPicPr>
          <p:cNvPr id="9" name="Picture 8">
            <a:extLst>
              <a:ext uri="{FF2B5EF4-FFF2-40B4-BE49-F238E27FC236}">
                <a16:creationId xmlns:a16="http://schemas.microsoft.com/office/drawing/2014/main" id="{AAF44337-C8D7-7F60-011F-577E8F9A1817}"/>
              </a:ext>
            </a:extLst>
          </p:cNvPr>
          <p:cNvPicPr>
            <a:picLocks noChangeAspect="1"/>
          </p:cNvPicPr>
          <p:nvPr/>
        </p:nvPicPr>
        <p:blipFill>
          <a:blip r:embed="rId3"/>
          <a:stretch>
            <a:fillRect/>
          </a:stretch>
        </p:blipFill>
        <p:spPr>
          <a:xfrm>
            <a:off x="8096059" y="1668615"/>
            <a:ext cx="3545951" cy="4693171"/>
          </a:xfrm>
          <a:prstGeom prst="rect">
            <a:avLst/>
          </a:prstGeom>
        </p:spPr>
      </p:pic>
      <p:pic>
        <p:nvPicPr>
          <p:cNvPr id="11" name="Picture 10">
            <a:extLst>
              <a:ext uri="{FF2B5EF4-FFF2-40B4-BE49-F238E27FC236}">
                <a16:creationId xmlns:a16="http://schemas.microsoft.com/office/drawing/2014/main" id="{39B759CF-3863-AAAB-5B9B-64716110A08A}"/>
              </a:ext>
            </a:extLst>
          </p:cNvPr>
          <p:cNvPicPr>
            <a:picLocks noChangeAspect="1"/>
          </p:cNvPicPr>
          <p:nvPr/>
        </p:nvPicPr>
        <p:blipFill>
          <a:blip r:embed="rId4"/>
          <a:stretch>
            <a:fillRect/>
          </a:stretch>
        </p:blipFill>
        <p:spPr>
          <a:xfrm>
            <a:off x="4504517" y="1595557"/>
            <a:ext cx="3246065" cy="4766229"/>
          </a:xfrm>
          <a:prstGeom prst="rect">
            <a:avLst/>
          </a:prstGeom>
        </p:spPr>
      </p:pic>
      <p:pic>
        <p:nvPicPr>
          <p:cNvPr id="8" name="Picture 7">
            <a:extLst>
              <a:ext uri="{FF2B5EF4-FFF2-40B4-BE49-F238E27FC236}">
                <a16:creationId xmlns:a16="http://schemas.microsoft.com/office/drawing/2014/main" id="{FA45342D-0EC5-9DE7-687B-5090C0E38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78" y="1794575"/>
            <a:ext cx="3532940" cy="4571380"/>
          </a:xfrm>
          <a:prstGeom prst="rect">
            <a:avLst/>
          </a:prstGeom>
        </p:spPr>
      </p:pic>
      <p:sp>
        <p:nvSpPr>
          <p:cNvPr id="10" name="Rectangle 39">
            <a:extLst>
              <a:ext uri="{FF2B5EF4-FFF2-40B4-BE49-F238E27FC236}">
                <a16:creationId xmlns:a16="http://schemas.microsoft.com/office/drawing/2014/main" id="{42C542CF-35F7-7082-5DA6-88292B3C7BF4}"/>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86229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59" y="384139"/>
            <a:ext cx="11084092" cy="677002"/>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Why do Proactive DMSMS Management? </a:t>
            </a:r>
          </a:p>
        </p:txBody>
      </p:sp>
      <p:sp>
        <p:nvSpPr>
          <p:cNvPr id="3" name="Rectangle 2"/>
          <p:cNvSpPr/>
          <p:nvPr/>
        </p:nvSpPr>
        <p:spPr>
          <a:xfrm>
            <a:off x="-11621" y="1350192"/>
            <a:ext cx="12088000" cy="208493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 DMSMS Forecasting and Resolution - </a:t>
            </a:r>
          </a:p>
          <a:p>
            <a:pPr marL="91440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Increases the likelihood of implementing a lower cost resolution / More time to consider all applicable options  </a:t>
            </a:r>
          </a:p>
          <a:p>
            <a:pPr marL="91440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Minimizes DMSMS-related out-of-cycle redesigns</a:t>
            </a:r>
          </a:p>
          <a:p>
            <a:pPr marL="91440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Eliminate DMSMS-related schedule impacts</a:t>
            </a:r>
          </a:p>
          <a:p>
            <a:pPr marL="91440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Increases operational availability </a:t>
            </a:r>
          </a:p>
          <a:p>
            <a:pPr marL="91440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Reduces or controls total ownership cost</a:t>
            </a:r>
          </a:p>
          <a:p>
            <a:pPr indent="230749">
              <a:lnSpc>
                <a:spcPct val="115000"/>
              </a:lnSpc>
              <a:spcAft>
                <a:spcPts val="1009"/>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2798ED9-3D55-4757-98C1-7DAA64905B1A}" type="slidenum">
              <a:rPr lang="en-US" smtClean="0"/>
              <a:t>8</a:t>
            </a:fld>
            <a:endParaRPr lang="en-US" dirty="0"/>
          </a:p>
        </p:txBody>
      </p:sp>
      <p:grpSp>
        <p:nvGrpSpPr>
          <p:cNvPr id="5" name="Group 4"/>
          <p:cNvGrpSpPr/>
          <p:nvPr/>
        </p:nvGrpSpPr>
        <p:grpSpPr>
          <a:xfrm>
            <a:off x="1203159" y="3499731"/>
            <a:ext cx="9897978" cy="2959700"/>
            <a:chOff x="685006" y="1272375"/>
            <a:chExt cx="7514995" cy="3053933"/>
          </a:xfrm>
        </p:grpSpPr>
        <p:sp>
          <p:nvSpPr>
            <p:cNvPr id="6" name="Rounded Rectangle 5"/>
            <p:cNvSpPr/>
            <p:nvPr/>
          </p:nvSpPr>
          <p:spPr>
            <a:xfrm>
              <a:off x="6747872" y="2819365"/>
              <a:ext cx="1363462" cy="1506943"/>
            </a:xfrm>
            <a:prstGeom prst="roundRect">
              <a:avLst>
                <a:gd name="adj" fmla="val 595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6747872" y="1272375"/>
              <a:ext cx="1363462" cy="1506943"/>
            </a:xfrm>
            <a:prstGeom prst="roundRect">
              <a:avLst>
                <a:gd name="adj" fmla="val 5953"/>
              </a:avLst>
            </a:prstGeom>
            <a:solidFill>
              <a:srgbClr val="F9B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p:cNvSpPr/>
            <p:nvPr/>
          </p:nvSpPr>
          <p:spPr>
            <a:xfrm>
              <a:off x="956469" y="1281557"/>
              <a:ext cx="6373019" cy="1497761"/>
            </a:xfrm>
            <a:prstGeom prst="homePlate">
              <a:avLst>
                <a:gd name="adj" fmla="val 36918"/>
              </a:avLst>
            </a:prstGeom>
            <a:solidFill>
              <a:schemeClr val="bg1"/>
            </a:solidFill>
            <a:ln>
              <a:solidFill>
                <a:srgbClr val="F56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rrowheads="1"/>
            </p:cNvSpPr>
            <p:nvPr/>
          </p:nvSpPr>
          <p:spPr bwMode="auto">
            <a:xfrm>
              <a:off x="1919287" y="2159639"/>
              <a:ext cx="5311072" cy="458805"/>
            </a:xfrm>
            <a:custGeom>
              <a:avLst/>
              <a:gdLst>
                <a:gd name="connsiteX0" fmla="*/ 0 w 5022850"/>
                <a:gd name="connsiteY0" fmla="*/ 0 h 427038"/>
                <a:gd name="connsiteX1" fmla="*/ 5022850 w 5022850"/>
                <a:gd name="connsiteY1" fmla="*/ 0 h 427038"/>
                <a:gd name="connsiteX2" fmla="*/ 5022850 w 5022850"/>
                <a:gd name="connsiteY2" fmla="*/ 427038 h 427038"/>
                <a:gd name="connsiteX3" fmla="*/ 0 w 5022850"/>
                <a:gd name="connsiteY3" fmla="*/ 427038 h 427038"/>
                <a:gd name="connsiteX4" fmla="*/ 0 w 5022850"/>
                <a:gd name="connsiteY4" fmla="*/ 0 h 427038"/>
                <a:gd name="connsiteX0" fmla="*/ 0 w 5333093"/>
                <a:gd name="connsiteY0" fmla="*/ 0 h 427038"/>
                <a:gd name="connsiteX1" fmla="*/ 5333093 w 5333093"/>
                <a:gd name="connsiteY1" fmla="*/ 8165 h 427038"/>
                <a:gd name="connsiteX2" fmla="*/ 5022850 w 5333093"/>
                <a:gd name="connsiteY2" fmla="*/ 427038 h 427038"/>
                <a:gd name="connsiteX3" fmla="*/ 0 w 5333093"/>
                <a:gd name="connsiteY3" fmla="*/ 427038 h 427038"/>
                <a:gd name="connsiteX4" fmla="*/ 0 w 5333093"/>
                <a:gd name="connsiteY4" fmla="*/ 0 h 42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093" h="427038">
                  <a:moveTo>
                    <a:pt x="0" y="0"/>
                  </a:moveTo>
                  <a:lnTo>
                    <a:pt x="5333093" y="8165"/>
                  </a:lnTo>
                  <a:lnTo>
                    <a:pt x="5022850" y="427038"/>
                  </a:lnTo>
                  <a:lnTo>
                    <a:pt x="0" y="427038"/>
                  </a:lnTo>
                  <a:lnTo>
                    <a:pt x="0" y="0"/>
                  </a:lnTo>
                  <a:close/>
                </a:path>
              </a:pathLst>
            </a:custGeom>
            <a:gradFill flip="none" rotWithShape="1">
              <a:gsLst>
                <a:gs pos="0">
                  <a:schemeClr val="accent1">
                    <a:lumMod val="5000"/>
                    <a:lumOff val="95000"/>
                  </a:schemeClr>
                </a:gs>
                <a:gs pos="68967">
                  <a:srgbClr val="FCD9A6"/>
                </a:gs>
                <a:gs pos="97000">
                  <a:srgbClr val="F34313"/>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Line 5"/>
            <p:cNvSpPr>
              <a:spLocks noChangeShapeType="1"/>
            </p:cNvSpPr>
            <p:nvPr/>
          </p:nvSpPr>
          <p:spPr bwMode="auto">
            <a:xfrm>
              <a:off x="1158875" y="2348378"/>
              <a:ext cx="5641555" cy="0"/>
            </a:xfrm>
            <a:prstGeom prst="line">
              <a:avLst/>
            </a:prstGeom>
            <a:noFill/>
            <a:ln w="396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22"/>
            <p:cNvSpPr>
              <a:spLocks noChangeShapeType="1"/>
            </p:cNvSpPr>
            <p:nvPr/>
          </p:nvSpPr>
          <p:spPr bwMode="auto">
            <a:xfrm flipV="1">
              <a:off x="1919288" y="2356316"/>
              <a:ext cx="4821156" cy="0"/>
            </a:xfrm>
            <a:prstGeom prst="line">
              <a:avLst/>
            </a:prstGeom>
            <a:noFill/>
            <a:ln w="39688" cap="flat">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Pentagon 11"/>
            <p:cNvSpPr/>
            <p:nvPr/>
          </p:nvSpPr>
          <p:spPr>
            <a:xfrm>
              <a:off x="956469" y="2821075"/>
              <a:ext cx="6373019" cy="1496533"/>
            </a:xfrm>
            <a:prstGeom prst="homePlate">
              <a:avLst>
                <a:gd name="adj" fmla="val 36918"/>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ine 31"/>
            <p:cNvSpPr>
              <a:spLocks noChangeShapeType="1"/>
            </p:cNvSpPr>
            <p:nvPr/>
          </p:nvSpPr>
          <p:spPr bwMode="auto">
            <a:xfrm>
              <a:off x="1158875" y="3399518"/>
              <a:ext cx="5929313" cy="0"/>
            </a:xfrm>
            <a:prstGeom prst="line">
              <a:avLst/>
            </a:prstGeom>
            <a:noFill/>
            <a:ln w="39688"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p:nvPr/>
          </p:nvSpPr>
          <p:spPr>
            <a:xfrm>
              <a:off x="5563496" y="3195112"/>
              <a:ext cx="1765992" cy="395936"/>
            </a:xfrm>
            <a:custGeom>
              <a:avLst/>
              <a:gdLst>
                <a:gd name="connsiteX0" fmla="*/ 0 w 1757258"/>
                <a:gd name="connsiteY0" fmla="*/ 0 h 395936"/>
                <a:gd name="connsiteX1" fmla="*/ 1447015 w 1757258"/>
                <a:gd name="connsiteY1" fmla="*/ 0 h 395936"/>
                <a:gd name="connsiteX2" fmla="*/ 1757258 w 1757258"/>
                <a:gd name="connsiteY2" fmla="*/ 393409 h 395936"/>
                <a:gd name="connsiteX3" fmla="*/ 0 w 1757258"/>
                <a:gd name="connsiteY3" fmla="*/ 395936 h 395936"/>
                <a:gd name="connsiteX4" fmla="*/ 0 w 1757258"/>
                <a:gd name="connsiteY4" fmla="*/ 0 h 395936"/>
                <a:gd name="connsiteX0" fmla="*/ 0 w 1757258"/>
                <a:gd name="connsiteY0" fmla="*/ 0 h 395936"/>
                <a:gd name="connsiteX1" fmla="*/ 1465584 w 1757258"/>
                <a:gd name="connsiteY1" fmla="*/ 6220 h 395936"/>
                <a:gd name="connsiteX2" fmla="*/ 1757258 w 1757258"/>
                <a:gd name="connsiteY2" fmla="*/ 393409 h 395936"/>
                <a:gd name="connsiteX3" fmla="*/ 0 w 1757258"/>
                <a:gd name="connsiteY3" fmla="*/ 395936 h 395936"/>
                <a:gd name="connsiteX4" fmla="*/ 0 w 1757258"/>
                <a:gd name="connsiteY4" fmla="*/ 0 h 39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58" h="395936">
                  <a:moveTo>
                    <a:pt x="0" y="0"/>
                  </a:moveTo>
                  <a:lnTo>
                    <a:pt x="1465584" y="6220"/>
                  </a:lnTo>
                  <a:lnTo>
                    <a:pt x="1757258" y="393409"/>
                  </a:lnTo>
                  <a:lnTo>
                    <a:pt x="0" y="395936"/>
                  </a:lnTo>
                  <a:lnTo>
                    <a:pt x="0" y="0"/>
                  </a:lnTo>
                  <a:close/>
                </a:path>
              </a:pathLst>
            </a:custGeom>
            <a:gradFill flip="none" rotWithShape="1">
              <a:gsLst>
                <a:gs pos="0">
                  <a:schemeClr val="accent1">
                    <a:lumMod val="5000"/>
                    <a:lumOff val="95000"/>
                  </a:schemeClr>
                </a:gs>
                <a:gs pos="59000">
                  <a:srgbClr val="FCD9A6"/>
                </a:gs>
                <a:gs pos="85000">
                  <a:srgbClr val="F34313"/>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32"/>
            <p:cNvSpPr>
              <a:spLocks noChangeArrowheads="1"/>
            </p:cNvSpPr>
            <p:nvPr/>
          </p:nvSpPr>
          <p:spPr bwMode="auto">
            <a:xfrm>
              <a:off x="685006" y="2817548"/>
              <a:ext cx="271463" cy="1508760"/>
            </a:xfrm>
            <a:prstGeom prst="rect">
              <a:avLst/>
            </a:prstGeom>
            <a:solidFill>
              <a:schemeClr val="bg2">
                <a:lumMod val="90000"/>
              </a:schemeClr>
            </a:solidFill>
            <a:ln w="4763" cap="flat">
              <a:noFill/>
              <a:prstDash val="solid"/>
              <a:round/>
              <a:headEnd/>
              <a:tailEnd/>
            </a:ln>
          </p:spPr>
          <p:txBody>
            <a:bodyPr vert="vert270" wrap="none" lIns="91440" tIns="45720" rIns="91440" bIns="45720" numCol="1" anchor="ctr" anchorCtr="0" compatLnSpc="1">
              <a:prstTxWarp prst="textNoShape">
                <a:avLst/>
              </a:prstTxWarp>
            </a:bodyPr>
            <a:lstStyle/>
            <a:p>
              <a:pPr algn="ctr"/>
              <a:r>
                <a:rPr lang="en-US" dirty="0">
                  <a:latin typeface="Arial" panose="020B0604020202020204" pitchFamily="34" charset="0"/>
                  <a:cs typeface="Arial" panose="020B0604020202020204" pitchFamily="34" charset="0"/>
                </a:rPr>
                <a:t>REACTIVE</a:t>
              </a:r>
            </a:p>
          </p:txBody>
        </p:sp>
        <p:sp>
          <p:nvSpPr>
            <p:cNvPr id="16" name="Rectangle 9"/>
            <p:cNvSpPr>
              <a:spLocks noChangeArrowheads="1"/>
            </p:cNvSpPr>
            <p:nvPr/>
          </p:nvSpPr>
          <p:spPr bwMode="auto">
            <a:xfrm>
              <a:off x="685006" y="1272375"/>
              <a:ext cx="271463" cy="1517904"/>
            </a:xfrm>
            <a:prstGeom prst="rect">
              <a:avLst/>
            </a:prstGeom>
            <a:solidFill>
              <a:srgbClr val="F56139"/>
            </a:solidFill>
            <a:ln w="4763" cap="flat">
              <a:noFill/>
              <a:prstDash val="solid"/>
              <a:round/>
              <a:headEnd/>
              <a:tailEnd/>
            </a:ln>
          </p:spPr>
          <p:txBody>
            <a:bodyPr vert="vert270" wrap="none" lIns="91440" tIns="45720" rIns="91440" bIns="45720" numCol="1" anchor="ctr" anchorCtr="0" compatLnSpc="1">
              <a:prstTxWarp prst="textNoShape">
                <a:avLst/>
              </a:prstTxWarp>
            </a:bodyPr>
            <a:lstStyle/>
            <a:p>
              <a:pPr algn="ctr"/>
              <a:r>
                <a:rPr lang="en-US" dirty="0">
                  <a:solidFill>
                    <a:schemeClr val="bg1"/>
                  </a:solidFill>
                  <a:latin typeface="Arial" panose="020B0604020202020204" pitchFamily="34" charset="0"/>
                  <a:cs typeface="Arial" panose="020B0604020202020204" pitchFamily="34" charset="0"/>
                </a:rPr>
                <a:t>PROACTIVE</a:t>
              </a:r>
            </a:p>
          </p:txBody>
        </p:sp>
        <p:sp>
          <p:nvSpPr>
            <p:cNvPr id="17" name="Rectangle 11"/>
            <p:cNvSpPr>
              <a:spLocks noChangeArrowheads="1"/>
            </p:cNvSpPr>
            <p:nvPr/>
          </p:nvSpPr>
          <p:spPr bwMode="auto">
            <a:xfrm>
              <a:off x="2834822" y="1563738"/>
              <a:ext cx="3905622" cy="66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b="1" dirty="0">
                  <a:solidFill>
                    <a:srgbClr val="000000"/>
                  </a:solidFill>
                </a:rPr>
                <a:t>Long window of opportunity to address DMSMS issue before the program is impacted; all or most resolution types available (i.e., lower cost)</a:t>
              </a:r>
              <a:endParaRPr lang="en-US" altLang="en-US" b="1" dirty="0"/>
            </a:p>
            <a:p>
              <a:pPr lvl="0" algn="ctr"/>
              <a:endParaRPr lang="en-US" altLang="en-US" sz="800" b="1" dirty="0">
                <a:solidFill>
                  <a:srgbClr val="000000"/>
                </a:solidFill>
              </a:endParaRPr>
            </a:p>
            <a:p>
              <a:pPr algn="ctr"/>
              <a:endParaRPr lang="en-US" altLang="en-US" dirty="0"/>
            </a:p>
          </p:txBody>
        </p:sp>
        <p:sp>
          <p:nvSpPr>
            <p:cNvPr id="18" name="Rectangle 14"/>
            <p:cNvSpPr>
              <a:spLocks noChangeArrowheads="1"/>
            </p:cNvSpPr>
            <p:nvPr/>
          </p:nvSpPr>
          <p:spPr bwMode="auto">
            <a:xfrm>
              <a:off x="1171575" y="2413908"/>
              <a:ext cx="517770" cy="1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000000"/>
                  </a:solidFill>
                </a:rPr>
                <a:t>Timeline</a:t>
              </a:r>
              <a:endParaRPr lang="en-US" altLang="en-US" sz="2400" dirty="0"/>
            </a:p>
          </p:txBody>
        </p:sp>
        <p:sp>
          <p:nvSpPr>
            <p:cNvPr id="19" name="Rectangle 15"/>
            <p:cNvSpPr>
              <a:spLocks noChangeArrowheads="1"/>
            </p:cNvSpPr>
            <p:nvPr/>
          </p:nvSpPr>
          <p:spPr bwMode="auto">
            <a:xfrm>
              <a:off x="1158875" y="1429072"/>
              <a:ext cx="1401763"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dirty="0">
                  <a:solidFill>
                    <a:srgbClr val="000000"/>
                  </a:solidFill>
                </a:rPr>
                <a:t>Program discovers that an item will be obsolete as of date X (no longer available for purchase)</a:t>
              </a:r>
              <a:endParaRPr lang="en-US" altLang="en-US" dirty="0"/>
            </a:p>
            <a:p>
              <a:r>
                <a:rPr lang="en-US" altLang="en-US" sz="800" b="1" dirty="0">
                  <a:solidFill>
                    <a:srgbClr val="000000"/>
                  </a:solidFill>
                </a:rPr>
                <a:t> </a:t>
              </a:r>
              <a:endParaRPr lang="en-US" altLang="en-US" dirty="0"/>
            </a:p>
            <a:p>
              <a:r>
                <a:rPr lang="en-US" altLang="en-US" sz="800" b="1" dirty="0">
                  <a:solidFill>
                    <a:srgbClr val="000000"/>
                  </a:solidFill>
                </a:rPr>
                <a:t> </a:t>
              </a:r>
              <a:endParaRPr lang="en-US" altLang="en-US" dirty="0"/>
            </a:p>
            <a:p>
              <a:r>
                <a:rPr lang="en-US" altLang="en-US" sz="800" b="1" dirty="0">
                  <a:solidFill>
                    <a:srgbClr val="000000"/>
                  </a:solidFill>
                </a:rPr>
                <a:t> </a:t>
              </a:r>
              <a:endParaRPr lang="en-US" altLang="en-US" dirty="0"/>
            </a:p>
          </p:txBody>
        </p:sp>
        <p:sp>
          <p:nvSpPr>
            <p:cNvPr id="20" name="Rectangle 19"/>
            <p:cNvSpPr>
              <a:spLocks noChangeArrowheads="1"/>
            </p:cNvSpPr>
            <p:nvPr/>
          </p:nvSpPr>
          <p:spPr bwMode="auto">
            <a:xfrm>
              <a:off x="4036466" y="2439841"/>
              <a:ext cx="397545" cy="1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solidFill>
                    <a:srgbClr val="000000"/>
                  </a:solidFill>
                </a:rPr>
                <a:t>Date X</a:t>
              </a:r>
              <a:endParaRPr lang="en-US" altLang="en-US" sz="2400" dirty="0"/>
            </a:p>
          </p:txBody>
        </p:sp>
        <p:sp>
          <p:nvSpPr>
            <p:cNvPr id="21" name="Line 21"/>
            <p:cNvSpPr>
              <a:spLocks noChangeShapeType="1"/>
            </p:cNvSpPr>
            <p:nvPr/>
          </p:nvSpPr>
          <p:spPr bwMode="auto">
            <a:xfrm flipV="1">
              <a:off x="1919288" y="1927225"/>
              <a:ext cx="0" cy="31762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188" y="2330916"/>
              <a:ext cx="271145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5"/>
            <p:cNvSpPr>
              <a:spLocks/>
            </p:cNvSpPr>
            <p:nvPr/>
          </p:nvSpPr>
          <p:spPr bwMode="auto">
            <a:xfrm>
              <a:off x="4127500" y="2247295"/>
              <a:ext cx="215480" cy="198438"/>
            </a:xfrm>
            <a:prstGeom prst="diamond">
              <a:avLst/>
            </a:prstGeom>
            <a:solidFill>
              <a:srgbClr val="F34313"/>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34"/>
            <p:cNvSpPr>
              <a:spLocks/>
            </p:cNvSpPr>
            <p:nvPr/>
          </p:nvSpPr>
          <p:spPr bwMode="auto">
            <a:xfrm>
              <a:off x="4127500" y="3290983"/>
              <a:ext cx="215480" cy="198438"/>
            </a:xfrm>
            <a:prstGeom prst="diamond">
              <a:avLst/>
            </a:pr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35"/>
            <p:cNvSpPr>
              <a:spLocks noChangeArrowheads="1"/>
            </p:cNvSpPr>
            <p:nvPr/>
          </p:nvSpPr>
          <p:spPr bwMode="auto">
            <a:xfrm>
              <a:off x="3616456" y="2860571"/>
              <a:ext cx="1237567" cy="25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b="1" dirty="0">
                  <a:solidFill>
                    <a:srgbClr val="000000"/>
                  </a:solidFill>
                </a:rPr>
                <a:t>Item becomes obsolete, without the program knowing</a:t>
              </a:r>
              <a:endParaRPr lang="en-US" altLang="en-US" dirty="0"/>
            </a:p>
            <a:p>
              <a:pPr algn="ctr"/>
              <a:r>
                <a:rPr lang="en-US" altLang="en-US" sz="800" b="1" dirty="0">
                  <a:solidFill>
                    <a:srgbClr val="000000"/>
                  </a:solidFill>
                </a:rPr>
                <a:t> </a:t>
              </a:r>
              <a:endParaRPr lang="en-US" altLang="en-US" dirty="0"/>
            </a:p>
            <a:p>
              <a:pPr algn="ctr"/>
              <a:r>
                <a:rPr lang="en-US" altLang="en-US" sz="800" b="1" dirty="0">
                  <a:solidFill>
                    <a:srgbClr val="000000"/>
                  </a:solidFill>
                </a:rPr>
                <a:t> </a:t>
              </a:r>
              <a:endParaRPr lang="en-US" altLang="en-US" dirty="0"/>
            </a:p>
          </p:txBody>
        </p:sp>
        <p:sp>
          <p:nvSpPr>
            <p:cNvPr id="26" name="Line 38"/>
            <p:cNvSpPr>
              <a:spLocks noChangeShapeType="1"/>
            </p:cNvSpPr>
            <p:nvPr/>
          </p:nvSpPr>
          <p:spPr bwMode="auto">
            <a:xfrm>
              <a:off x="4235240" y="3227738"/>
              <a:ext cx="0" cy="155575"/>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39"/>
            <p:cNvSpPr>
              <a:spLocks noChangeArrowheads="1"/>
            </p:cNvSpPr>
            <p:nvPr/>
          </p:nvSpPr>
          <p:spPr bwMode="auto">
            <a:xfrm>
              <a:off x="5008822" y="2860230"/>
              <a:ext cx="1187187" cy="5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b="1" dirty="0">
                  <a:solidFill>
                    <a:srgbClr val="000000"/>
                  </a:solidFill>
                </a:rPr>
                <a:t>The program discovers that the item can no longer be purchased </a:t>
              </a:r>
              <a:endParaRPr lang="en-US" altLang="en-US" dirty="0"/>
            </a:p>
            <a:p>
              <a:pPr algn="ctr"/>
              <a:r>
                <a:rPr lang="en-US" altLang="en-US" sz="800" b="1" dirty="0">
                  <a:solidFill>
                    <a:srgbClr val="000000"/>
                  </a:solidFill>
                </a:rPr>
                <a:t> </a:t>
              </a:r>
              <a:endParaRPr lang="en-US" altLang="en-US" dirty="0"/>
            </a:p>
          </p:txBody>
        </p:sp>
        <p:sp>
          <p:nvSpPr>
            <p:cNvPr id="28" name="Rectangle 45"/>
            <p:cNvSpPr>
              <a:spLocks noChangeArrowheads="1"/>
            </p:cNvSpPr>
            <p:nvPr/>
          </p:nvSpPr>
          <p:spPr bwMode="auto">
            <a:xfrm>
              <a:off x="4276919" y="3861801"/>
              <a:ext cx="2689225" cy="3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 b="1" dirty="0">
                  <a:solidFill>
                    <a:srgbClr val="000000"/>
                  </a:solidFill>
                </a:rPr>
                <a:t>Brief window of opportunity to address DMSMS issue before the program is impacted; limited resolution types available (likely higher cost) </a:t>
              </a:r>
              <a:endParaRPr lang="en-US" altLang="en-US" dirty="0"/>
            </a:p>
            <a:p>
              <a:pPr algn="ctr"/>
              <a:r>
                <a:rPr lang="en-US" altLang="en-US" sz="800" b="1" dirty="0">
                  <a:solidFill>
                    <a:srgbClr val="000000"/>
                  </a:solidFill>
                </a:rPr>
                <a:t> </a:t>
              </a:r>
              <a:endParaRPr lang="en-US" altLang="en-US" dirty="0"/>
            </a:p>
            <a:p>
              <a:pPr algn="ctr"/>
              <a:r>
                <a:rPr lang="en-US" altLang="en-US" sz="800" b="1" dirty="0">
                  <a:solidFill>
                    <a:srgbClr val="000000"/>
                  </a:solidFill>
                </a:rPr>
                <a:t> </a:t>
              </a:r>
              <a:endParaRPr lang="en-US" altLang="en-US" dirty="0"/>
            </a:p>
            <a:p>
              <a:pPr algn="ctr"/>
              <a:r>
                <a:rPr lang="en-US" altLang="en-US" sz="800" b="1" dirty="0">
                  <a:solidFill>
                    <a:srgbClr val="000000"/>
                  </a:solidFill>
                </a:rPr>
                <a:t> </a:t>
              </a:r>
              <a:endParaRPr lang="en-US" altLang="en-US" dirty="0"/>
            </a:p>
          </p:txBody>
        </p:sp>
        <p:sp>
          <p:nvSpPr>
            <p:cNvPr id="29" name="Rectangle 49"/>
            <p:cNvSpPr>
              <a:spLocks noChangeArrowheads="1"/>
            </p:cNvSpPr>
            <p:nvPr/>
          </p:nvSpPr>
          <p:spPr bwMode="auto">
            <a:xfrm>
              <a:off x="1171575" y="3482975"/>
              <a:ext cx="517770" cy="1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000000"/>
                  </a:solidFill>
                </a:rPr>
                <a:t>Timeline</a:t>
              </a:r>
              <a:endParaRPr lang="en-US" altLang="en-US" sz="2400" dirty="0"/>
            </a:p>
          </p:txBody>
        </p:sp>
        <p:sp>
          <p:nvSpPr>
            <p:cNvPr id="30" name="Rectangle 51"/>
            <p:cNvSpPr>
              <a:spLocks noChangeArrowheads="1"/>
            </p:cNvSpPr>
            <p:nvPr/>
          </p:nvSpPr>
          <p:spPr bwMode="auto">
            <a:xfrm>
              <a:off x="4036466" y="3520355"/>
              <a:ext cx="397545" cy="1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solidFill>
                    <a:srgbClr val="000000"/>
                  </a:solidFill>
                </a:rPr>
                <a:t>Date X</a:t>
              </a:r>
              <a:endParaRPr lang="en-US" altLang="en-US" sz="2400" dirty="0"/>
            </a:p>
          </p:txBody>
        </p:sp>
        <p:sp>
          <p:nvSpPr>
            <p:cNvPr id="31" name="Line 52"/>
            <p:cNvSpPr>
              <a:spLocks noChangeShapeType="1"/>
            </p:cNvSpPr>
            <p:nvPr/>
          </p:nvSpPr>
          <p:spPr bwMode="auto">
            <a:xfrm flipV="1">
              <a:off x="5550972" y="3244056"/>
              <a:ext cx="0" cy="141288"/>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2"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629238" y="3375264"/>
              <a:ext cx="148276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54"/>
            <p:cNvSpPr>
              <a:spLocks/>
            </p:cNvSpPr>
            <p:nvPr/>
          </p:nvSpPr>
          <p:spPr bwMode="auto">
            <a:xfrm>
              <a:off x="5457797" y="3290983"/>
              <a:ext cx="186350" cy="186759"/>
            </a:xfrm>
            <a:prstGeom prst="diamond">
              <a:avLst/>
            </a:pr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ctangle 27"/>
            <p:cNvSpPr>
              <a:spLocks noChangeArrowheads="1"/>
            </p:cNvSpPr>
            <p:nvPr/>
          </p:nvSpPr>
          <p:spPr bwMode="auto">
            <a:xfrm>
              <a:off x="7391400" y="1828800"/>
              <a:ext cx="808601" cy="8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dirty="0">
                  <a:solidFill>
                    <a:srgbClr val="000000"/>
                  </a:solidFill>
                </a:rPr>
                <a:t>Program will be impacted by DMSMS</a:t>
              </a:r>
              <a:endParaRPr lang="en-US" altLang="en-US" dirty="0"/>
            </a:p>
            <a:p>
              <a:r>
                <a:rPr lang="en-US" altLang="en-US" sz="900" b="1" dirty="0">
                  <a:solidFill>
                    <a:srgbClr val="000000"/>
                  </a:solidFill>
                </a:rPr>
                <a:t> </a:t>
              </a:r>
              <a:endParaRPr lang="en-US" altLang="en-US" dirty="0"/>
            </a:p>
            <a:p>
              <a:r>
                <a:rPr lang="en-US" altLang="en-US" sz="900" b="1" dirty="0">
                  <a:solidFill>
                    <a:srgbClr val="000000"/>
                  </a:solidFill>
                </a:rPr>
                <a:t> </a:t>
              </a:r>
              <a:endParaRPr lang="en-US" altLang="en-US" dirty="0"/>
            </a:p>
            <a:p>
              <a:r>
                <a:rPr lang="en-US" altLang="en-US" sz="900" b="1" dirty="0">
                  <a:solidFill>
                    <a:srgbClr val="000000"/>
                  </a:solidFill>
                </a:rPr>
                <a:t> </a:t>
              </a:r>
              <a:endParaRPr lang="en-US" altLang="en-US" dirty="0"/>
            </a:p>
          </p:txBody>
        </p:sp>
        <p:sp>
          <p:nvSpPr>
            <p:cNvPr id="35" name="Freeform 25"/>
            <p:cNvSpPr>
              <a:spLocks/>
            </p:cNvSpPr>
            <p:nvPr/>
          </p:nvSpPr>
          <p:spPr bwMode="auto">
            <a:xfrm>
              <a:off x="1817882" y="2247295"/>
              <a:ext cx="215480" cy="198438"/>
            </a:xfrm>
            <a:prstGeom prst="diamond">
              <a:avLst/>
            </a:prstGeom>
            <a:solidFill>
              <a:srgbClr val="F34313"/>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Left Brace 35"/>
            <p:cNvSpPr/>
            <p:nvPr/>
          </p:nvSpPr>
          <p:spPr>
            <a:xfrm rot="16200000">
              <a:off x="6329955" y="2809903"/>
              <a:ext cx="206898" cy="1740145"/>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Left Brace 36"/>
            <p:cNvSpPr/>
            <p:nvPr/>
          </p:nvSpPr>
          <p:spPr>
            <a:xfrm rot="5400000">
              <a:off x="4454571" y="-594831"/>
              <a:ext cx="223434" cy="5279143"/>
            </a:xfrm>
            <a:prstGeom prst="leftBrace">
              <a:avLst>
                <a:gd name="adj1" fmla="val 7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8" name="Title 1"/>
          <p:cNvSpPr txBox="1">
            <a:spLocks/>
          </p:cNvSpPr>
          <p:nvPr/>
        </p:nvSpPr>
        <p:spPr>
          <a:xfrm>
            <a:off x="1705233" y="6260216"/>
            <a:ext cx="7303874" cy="731521"/>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a:lstStyle>
          <a:p>
            <a:r>
              <a:rPr lang="en-US" dirty="0"/>
              <a:t>CAN WE DO BETTER THAN THIS!? </a:t>
            </a:r>
          </a:p>
        </p:txBody>
      </p:sp>
      <p:sp>
        <p:nvSpPr>
          <p:cNvPr id="39" name="Rectangle 39">
            <a:extLst>
              <a:ext uri="{FF2B5EF4-FFF2-40B4-BE49-F238E27FC236}">
                <a16:creationId xmlns:a16="http://schemas.microsoft.com/office/drawing/2014/main" id="{C011A373-ADC8-9CA5-EE39-F18D7979972B}"/>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393122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186686"/>
            <a:ext cx="10828421" cy="945328"/>
          </a:xfrm>
        </p:spPr>
        <p:txBody>
          <a:bodyPr vert="horz" lIns="91440" tIns="45720" rIns="91440" bIns="45720" rtlCol="0" anchor="ctr">
            <a:noAutofit/>
          </a:bodyPr>
          <a:lstStyle/>
          <a:p>
            <a:pPr algn="ctr"/>
            <a:r>
              <a:rPr lang="en-US" sz="3600" b="1" dirty="0">
                <a:effectLst>
                  <a:outerShdw blurRad="38100" dist="38100" dir="2700000" algn="tl">
                    <a:srgbClr val="000000">
                      <a:alpha val="43137"/>
                    </a:srgbClr>
                  </a:outerShdw>
                </a:effectLst>
              </a:rPr>
              <a:t>We Can Do Better - Let’s Build DMSMS-Resilient Designs! </a:t>
            </a:r>
          </a:p>
        </p:txBody>
      </p:sp>
      <p:sp>
        <p:nvSpPr>
          <p:cNvPr id="9" name="Content Placeholder 2"/>
          <p:cNvSpPr>
            <a:spLocks noGrp="1"/>
          </p:cNvSpPr>
          <p:nvPr>
            <p:ph sz="half" idx="1"/>
          </p:nvPr>
        </p:nvSpPr>
        <p:spPr>
          <a:xfrm>
            <a:off x="236999" y="1516868"/>
            <a:ext cx="7319740" cy="5254868"/>
          </a:xfrm>
        </p:spPr>
        <p:txBody>
          <a:bodyPr>
            <a:noAutofit/>
          </a:bodyPr>
          <a:lstStyle/>
          <a:p>
            <a:pPr marL="342900" indent="-342900">
              <a:lnSpc>
                <a:spcPct val="100000"/>
              </a:lnSpc>
              <a:buFont typeface="Wingdings" panose="05000000000000000000" pitchFamily="2" charset="2"/>
              <a:buChar char="§"/>
            </a:pPr>
            <a:r>
              <a:rPr lang="en-US" sz="2000" dirty="0">
                <a:solidFill>
                  <a:schemeClr val="tx1"/>
                </a:solidFill>
              </a:rPr>
              <a:t>Early design decisions substantially impact operations and support costs (sustainment)</a:t>
            </a:r>
          </a:p>
          <a:p>
            <a:pPr marL="342900" indent="-342900">
              <a:lnSpc>
                <a:spcPct val="100000"/>
              </a:lnSpc>
              <a:buFont typeface="Wingdings" panose="05000000000000000000" pitchFamily="2" charset="2"/>
              <a:buChar char="§"/>
            </a:pPr>
            <a:endParaRPr lang="en-US" sz="1000" dirty="0">
              <a:solidFill>
                <a:schemeClr val="tx1"/>
              </a:solidFill>
            </a:endParaRPr>
          </a:p>
          <a:p>
            <a:pPr marL="342900" indent="-342900">
              <a:lnSpc>
                <a:spcPct val="100000"/>
              </a:lnSpc>
              <a:buFont typeface="Wingdings" panose="05000000000000000000" pitchFamily="2" charset="2"/>
              <a:buChar char="§"/>
            </a:pPr>
            <a:r>
              <a:rPr lang="en-US" sz="2000" dirty="0">
                <a:solidFill>
                  <a:schemeClr val="tx1"/>
                </a:solidFill>
              </a:rPr>
              <a:t>DMSMS is one product support design tradeoff consideration</a:t>
            </a:r>
          </a:p>
          <a:p>
            <a:pPr marL="342900" indent="-342900">
              <a:lnSpc>
                <a:spcPct val="100000"/>
              </a:lnSpc>
              <a:buFont typeface="Wingdings" panose="05000000000000000000" pitchFamily="2" charset="2"/>
              <a:buChar char="§"/>
            </a:pPr>
            <a:endParaRPr lang="en-US" sz="1000" dirty="0">
              <a:solidFill>
                <a:schemeClr val="tx1"/>
              </a:solidFill>
            </a:endParaRPr>
          </a:p>
          <a:p>
            <a:pPr marL="342900" indent="-342900">
              <a:lnSpc>
                <a:spcPct val="100000"/>
              </a:lnSpc>
              <a:buFont typeface="Wingdings" panose="05000000000000000000" pitchFamily="2" charset="2"/>
              <a:buChar char="§"/>
            </a:pPr>
            <a:r>
              <a:rPr lang="en-US" sz="2000" dirty="0">
                <a:solidFill>
                  <a:schemeClr val="tx1"/>
                </a:solidFill>
              </a:rPr>
              <a:t>So, why not create </a:t>
            </a:r>
            <a:r>
              <a:rPr lang="en-US" sz="2000" b="1" dirty="0">
                <a:solidFill>
                  <a:srgbClr val="00B050"/>
                </a:solidFill>
              </a:rPr>
              <a:t>DMSMS-resilient designs </a:t>
            </a:r>
            <a:r>
              <a:rPr lang="en-US" sz="2000" dirty="0">
                <a:solidFill>
                  <a:schemeClr val="tx1"/>
                </a:solidFill>
              </a:rPr>
              <a:t>(and apply future system modification / refresh planning) to avoid DMSMS issues altogether in addition to delaying the occurrence of DMSMS issues that can not be prevented?     </a:t>
            </a:r>
          </a:p>
          <a:p>
            <a:pPr marL="342900" indent="-342900">
              <a:lnSpc>
                <a:spcPct val="100000"/>
              </a:lnSpc>
              <a:buFont typeface="Wingdings" panose="05000000000000000000" pitchFamily="2" charset="2"/>
              <a:buChar char="§"/>
            </a:pPr>
            <a:endParaRPr lang="en-US" sz="1000" dirty="0">
              <a:solidFill>
                <a:schemeClr val="tx1"/>
              </a:solidFill>
            </a:endParaRPr>
          </a:p>
          <a:p>
            <a:pPr marL="342900" indent="-342900">
              <a:lnSpc>
                <a:spcPct val="100000"/>
              </a:lnSpc>
              <a:buFont typeface="Wingdings" panose="05000000000000000000" pitchFamily="2" charset="2"/>
              <a:buChar char="§"/>
            </a:pPr>
            <a:r>
              <a:rPr lang="en-US" sz="2000" dirty="0">
                <a:solidFill>
                  <a:schemeClr val="tx1"/>
                </a:solidFill>
              </a:rPr>
              <a:t>DMSMS resilience is achieved by </a:t>
            </a:r>
            <a:r>
              <a:rPr lang="en-US" sz="2000" u="sng" dirty="0">
                <a:solidFill>
                  <a:schemeClr val="tx1"/>
                </a:solidFill>
              </a:rPr>
              <a:t>selecting long life cycle items</a:t>
            </a:r>
            <a:r>
              <a:rPr lang="en-US" sz="2000" dirty="0">
                <a:solidFill>
                  <a:schemeClr val="tx1"/>
                </a:solidFill>
              </a:rPr>
              <a:t>, </a:t>
            </a:r>
            <a:r>
              <a:rPr lang="en-US" sz="2000" u="sng" dirty="0">
                <a:solidFill>
                  <a:schemeClr val="tx1"/>
                </a:solidFill>
              </a:rPr>
              <a:t>avoiding single sources of supply</a:t>
            </a:r>
            <a:r>
              <a:rPr lang="en-US" sz="2000" dirty="0">
                <a:solidFill>
                  <a:schemeClr val="tx1"/>
                </a:solidFill>
              </a:rPr>
              <a:t>, </a:t>
            </a:r>
            <a:r>
              <a:rPr lang="en-US" sz="2000" u="sng" dirty="0">
                <a:solidFill>
                  <a:schemeClr val="tx1"/>
                </a:solidFill>
              </a:rPr>
              <a:t>using open architecture in designs</a:t>
            </a:r>
            <a:r>
              <a:rPr lang="en-US" sz="2000" dirty="0">
                <a:solidFill>
                  <a:schemeClr val="tx1"/>
                </a:solidFill>
              </a:rPr>
              <a:t>, and other techniques</a:t>
            </a:r>
          </a:p>
        </p:txBody>
      </p:sp>
      <p:grpSp>
        <p:nvGrpSpPr>
          <p:cNvPr id="4" name="Group 3">
            <a:extLst>
              <a:ext uri="{FF2B5EF4-FFF2-40B4-BE49-F238E27FC236}">
                <a16:creationId xmlns:a16="http://schemas.microsoft.com/office/drawing/2014/main" id="{5154E617-4E08-EDFC-DF4C-318D4AF6AC0D}"/>
              </a:ext>
            </a:extLst>
          </p:cNvPr>
          <p:cNvGrpSpPr/>
          <p:nvPr/>
        </p:nvGrpSpPr>
        <p:grpSpPr>
          <a:xfrm>
            <a:off x="7625752" y="2056636"/>
            <a:ext cx="4407947" cy="3533282"/>
            <a:chOff x="7998474" y="1444416"/>
            <a:chExt cx="4224986" cy="274472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474" y="1444416"/>
              <a:ext cx="4224986" cy="228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91551" y="3789035"/>
              <a:ext cx="3467100" cy="400110"/>
            </a:xfrm>
            <a:prstGeom prst="rect">
              <a:avLst/>
            </a:prstGeom>
          </p:spPr>
          <p:txBody>
            <a:bodyPr wrap="square">
              <a:spAutoFit/>
            </a:bodyPr>
            <a:lstStyle/>
            <a:p>
              <a:r>
                <a:rPr lang="en-US" sz="1000" dirty="0"/>
                <a:t>Source: W.J. Larson and L.K. Pranke, </a:t>
              </a:r>
              <a:r>
                <a:rPr lang="en-US" sz="1000" i="1" dirty="0"/>
                <a:t>Human Spaceflight: Mission Analysis and Design</a:t>
              </a:r>
              <a:r>
                <a:rPr lang="en-US" sz="1000" dirty="0"/>
                <a:t> (McGraw-Hill, 1999).</a:t>
              </a:r>
            </a:p>
          </p:txBody>
        </p:sp>
      </p:grpSp>
      <p:sp>
        <p:nvSpPr>
          <p:cNvPr id="7" name="Rectangle 39">
            <a:extLst>
              <a:ext uri="{FF2B5EF4-FFF2-40B4-BE49-F238E27FC236}">
                <a16:creationId xmlns:a16="http://schemas.microsoft.com/office/drawing/2014/main" id="{A37A18AF-CB44-D1CF-8F11-7084DB996768}"/>
              </a:ext>
            </a:extLst>
          </p:cNvPr>
          <p:cNvSpPr/>
          <p:nvPr/>
        </p:nvSpPr>
        <p:spPr>
          <a:xfrm>
            <a:off x="3882451" y="6596729"/>
            <a:ext cx="3986932" cy="276999"/>
          </a:xfrm>
          <a:prstGeom prst="rect">
            <a:avLst/>
          </a:prstGeom>
          <a:noFill/>
          <a:ln cap="flat">
            <a:noFill/>
            <a:prstDash val="solid"/>
            <a:tailEnd type="arrow"/>
          </a:ln>
        </p:spPr>
        <p:txBody>
          <a:bodyPr vert="horz" wrap="square" lIns="91440" tIns="45720" rIns="91440" bIns="45720" anchor="t" anchorCtr="0" compatLnSpc="1">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effectLst/>
                <a:uLnTx/>
                <a:uFillTx/>
                <a:latin typeface="Calibri" pitchFamily="34"/>
                <a:ea typeface="Calibri" pitchFamily="34"/>
                <a:cs typeface="+mn-cs"/>
              </a:rPr>
              <a:t>DISTRIBUTION STATEMENT A. Approved for Public Release</a:t>
            </a:r>
          </a:p>
        </p:txBody>
      </p:sp>
    </p:spTree>
    <p:extLst>
      <p:ext uri="{BB962C8B-B14F-4D97-AF65-F5344CB8AC3E}">
        <p14:creationId xmlns:p14="http://schemas.microsoft.com/office/powerpoint/2010/main" val="3417186622"/>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p Title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de Title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3C4D1AB85EC34AB069BD9E7AAA4682" ma:contentTypeVersion="7" ma:contentTypeDescription="Create a new document." ma:contentTypeScope="" ma:versionID="071fe2c54b1b9d3ab98625ea289ecac4">
  <xsd:schema xmlns:xsd="http://www.w3.org/2001/XMLSchema" xmlns:xs="http://www.w3.org/2001/XMLSchema" xmlns:p="http://schemas.microsoft.com/office/2006/metadata/properties" xmlns:ns3="c8691ee9-f89b-49bc-b6c0-db2021421e92" targetNamespace="http://schemas.microsoft.com/office/2006/metadata/properties" ma:root="true" ma:fieldsID="7d53c98794e4c515a1654e293ddd02ec" ns3:_="">
    <xsd:import namespace="c8691ee9-f89b-49bc-b6c0-db2021421e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91ee9-f89b-49bc-b6c0-db2021421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E388C-1B61-4D58-8250-20B7DC93057A}">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 ds:uri="http://purl.org/dc/elements/1.1/"/>
    <ds:schemaRef ds:uri="http://www.w3.org/XML/1998/namespace"/>
    <ds:schemaRef ds:uri="http://schemas.openxmlformats.org/package/2006/metadata/core-properties"/>
    <ds:schemaRef ds:uri="c8691ee9-f89b-49bc-b6c0-db2021421e92"/>
  </ds:schemaRefs>
</ds:datastoreItem>
</file>

<file path=customXml/itemProps2.xml><?xml version="1.0" encoding="utf-8"?>
<ds:datastoreItem xmlns:ds="http://schemas.openxmlformats.org/officeDocument/2006/customXml" ds:itemID="{F3E03862-F9E1-49F3-AA86-041441FFE4D4}">
  <ds:schemaRefs>
    <ds:schemaRef ds:uri="http://schemas.microsoft.com/sharepoint/v3/contenttype/forms"/>
  </ds:schemaRefs>
</ds:datastoreItem>
</file>

<file path=customXml/itemProps3.xml><?xml version="1.0" encoding="utf-8"?>
<ds:datastoreItem xmlns:ds="http://schemas.openxmlformats.org/officeDocument/2006/customXml" ds:itemID="{8F421364-8A15-485A-83B2-876FBC3F6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91ee9-f89b-49bc-b6c0-db2021421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3751</TotalTime>
  <Words>2523</Words>
  <Application>Microsoft Office PowerPoint</Application>
  <PresentationFormat>Widescreen</PresentationFormat>
  <Paragraphs>417</Paragraphs>
  <Slides>19</Slides>
  <Notes>19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0</vt:i4>
      </vt:variant>
      <vt:variant>
        <vt:lpstr>Slide Titles</vt:lpstr>
      </vt:variant>
      <vt:variant>
        <vt:i4>19</vt:i4>
      </vt:variant>
    </vt:vector>
  </HeadingPairs>
  <TitlesOfParts>
    <vt:vector size="30" baseType="lpstr">
      <vt:lpstr>Arial</vt:lpstr>
      <vt:lpstr>Wingdings</vt:lpstr>
      <vt:lpstr>Oswald Light</vt:lpstr>
      <vt:lpstr>Calibri</vt:lpstr>
      <vt:lpstr>Arial Narrow</vt:lpstr>
      <vt:lpstr>Franklin Gothic Medium Cond</vt:lpstr>
      <vt:lpstr>Franklin Gothic Medium</vt:lpstr>
      <vt:lpstr>Franklin Gothic Book</vt:lpstr>
      <vt:lpstr>Title Slides</vt:lpstr>
      <vt:lpstr>Top Title Blue</vt:lpstr>
      <vt:lpstr>Side Title Blue</vt:lpstr>
      <vt:lpstr>PowerPoint Presentation</vt:lpstr>
      <vt:lpstr>Challenges We Face Today </vt:lpstr>
      <vt:lpstr>DoD Instruction 4245.15 Diminishing Manufacturing Sources and Material Shortages  (DMSMS) Management </vt:lpstr>
      <vt:lpstr>OSD Responsibilities</vt:lpstr>
      <vt:lpstr>Components &amp; Program Office Requirements</vt:lpstr>
      <vt:lpstr>PowerPoint Presentation</vt:lpstr>
      <vt:lpstr>SD-26, IEC-62402, and SAE-STD-0016</vt:lpstr>
      <vt:lpstr>Why do Proactive DMSMS Management? </vt:lpstr>
      <vt:lpstr>We Can Do Better - Let’s Build DMSMS-Resilient Designs! </vt:lpstr>
      <vt:lpstr>DoD Parts Management Program  </vt:lpstr>
      <vt:lpstr>Parts Management Guidance </vt:lpstr>
      <vt:lpstr>Other Policy, Guidance, Legislation , Etc.  </vt:lpstr>
      <vt:lpstr>PowerPoint Presentation</vt:lpstr>
      <vt:lpstr>Growth Mindset – Continuous Learning </vt:lpstr>
      <vt:lpstr>DAU Knowledge Sharing Portals</vt:lpstr>
      <vt:lpstr>Strengthen Your Network </vt:lpstr>
      <vt:lpstr>DMCFT Vision Statement:  Guaranteed, long-term Access to Measurably Secure Microelectronics enabling   Overmatch Performance   and increasing Military Operational Availability and Warfighter Combat Readiness</vt:lpstr>
      <vt:lpstr>DMCFT - Need for Action  from the Parts &amp; DMSMS Management Communities</vt:lpstr>
      <vt:lpstr>PowerPoint Presentation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Brown, Robin Y CIV OSD OUSD ATL (USA)</cp:lastModifiedBy>
  <cp:revision>376</cp:revision>
  <cp:lastPrinted>2022-04-05T19:38:19Z</cp:lastPrinted>
  <dcterms:created xsi:type="dcterms:W3CDTF">2019-10-28T17:35:30Z</dcterms:created>
  <dcterms:modified xsi:type="dcterms:W3CDTF">2022-07-28T21:56:54Z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0x010100EB3C4D1AB85EC34AB069BD9E7AAA4682</vt:lpwstr>
  </property>
</Properties>
</file>